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0"/>
  </p:notesMasterIdLst>
  <p:sldIdLst>
    <p:sldId id="256" r:id="rId2"/>
    <p:sldId id="285" r:id="rId3"/>
    <p:sldId id="257" r:id="rId4"/>
    <p:sldId id="258" r:id="rId5"/>
    <p:sldId id="259" r:id="rId6"/>
    <p:sldId id="260" r:id="rId7"/>
    <p:sldId id="286" r:id="rId8"/>
    <p:sldId id="261" r:id="rId9"/>
    <p:sldId id="263" r:id="rId10"/>
    <p:sldId id="262" r:id="rId11"/>
    <p:sldId id="265" r:id="rId12"/>
    <p:sldId id="264" r:id="rId13"/>
    <p:sldId id="266" r:id="rId14"/>
    <p:sldId id="267" r:id="rId15"/>
    <p:sldId id="268" r:id="rId16"/>
    <p:sldId id="269" r:id="rId17"/>
    <p:sldId id="270" r:id="rId18"/>
    <p:sldId id="287" r:id="rId19"/>
    <p:sldId id="288" r:id="rId20"/>
    <p:sldId id="289" r:id="rId21"/>
    <p:sldId id="271" r:id="rId22"/>
    <p:sldId id="272" r:id="rId23"/>
    <p:sldId id="303" r:id="rId24"/>
    <p:sldId id="296" r:id="rId25"/>
    <p:sldId id="273" r:id="rId26"/>
    <p:sldId id="282" r:id="rId27"/>
    <p:sldId id="283" r:id="rId28"/>
    <p:sldId id="284" r:id="rId29"/>
    <p:sldId id="274" r:id="rId30"/>
    <p:sldId id="290" r:id="rId31"/>
    <p:sldId id="275" r:id="rId32"/>
    <p:sldId id="291" r:id="rId33"/>
    <p:sldId id="292" r:id="rId34"/>
    <p:sldId id="276" r:id="rId35"/>
    <p:sldId id="293" r:id="rId36"/>
    <p:sldId id="280" r:id="rId37"/>
    <p:sldId id="298" r:id="rId38"/>
    <p:sldId id="299" r:id="rId39"/>
    <p:sldId id="300" r:id="rId40"/>
    <p:sldId id="301" r:id="rId41"/>
    <p:sldId id="297" r:id="rId42"/>
    <p:sldId id="302" r:id="rId43"/>
    <p:sldId id="278" r:id="rId44"/>
    <p:sldId id="304" r:id="rId45"/>
    <p:sldId id="277" r:id="rId46"/>
    <p:sldId id="294" r:id="rId47"/>
    <p:sldId id="281" r:id="rId48"/>
    <p:sldId id="295" r:id="rId49"/>
  </p:sldIdLst>
  <p:sldSz cx="12192000" cy="6858000"/>
  <p:notesSz cx="7099300" cy="10234613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96" y="-12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9" d="100"/>
          <a:sy n="99" d="100"/>
        </p:scale>
        <p:origin x="3570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555DA4C1-424F-4F0B-B7F5-DD9B5F1D09D6}" type="datetimeFigureOut">
              <a:rPr lang="de-DE" smtClean="0"/>
              <a:t>27.12.2018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709930" y="4925407"/>
            <a:ext cx="5679440" cy="4029879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4021294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AC57D498-78F5-4DF3-9D25-CED1C55BCF7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488405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32B0A7-C1AC-47B9-A8A3-A4108B2CDA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D54273D-4F39-44D1-8DBD-1C229C6A3E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B454771-7EF9-4104-A7CD-E9EFC3572B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24AAC-644E-449C-8F95-27FCE89A1CE4}" type="datetimeFigureOut">
              <a:rPr lang="de-DE" smtClean="0"/>
              <a:t>27.12.2018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7744A6C-452B-4BA4-9411-FA7EDC8FB9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EF64871-A2E6-407D-AD29-3E956AD92D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7B6245-5293-42DE-AAFB-A50BFF18610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590619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9A2CBED-13EF-434C-8F3C-7F4F8FE2F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F5E19442-BB60-4DA9-A8C6-CF1759C9AB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948D30E-AD4D-4A52-A6D8-CBE523714F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24AAC-644E-449C-8F95-27FCE89A1CE4}" type="datetimeFigureOut">
              <a:rPr lang="de-DE" smtClean="0"/>
              <a:t>27.12.2018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08A1804-E25F-4B1B-A0D7-CBF314804F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CC3892A-15B6-4979-A7CF-7291EEE2C0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7B6245-5293-42DE-AAFB-A50BFF18610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068805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26E0D322-5087-40CF-BF6A-56964914859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B533CAAF-E2AC-47A1-ACFA-740164CE6B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C621C18-9F06-41A1-AB16-0F5E006B03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24AAC-644E-449C-8F95-27FCE89A1CE4}" type="datetimeFigureOut">
              <a:rPr lang="de-DE" smtClean="0"/>
              <a:t>27.12.2018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E12D97D-555E-4C76-BA8C-92CB4262EE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4FA1C23-5642-41C8-AAB0-3022BC5FD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7B6245-5293-42DE-AAFB-A50BFF18610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711645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C0D89-4CAF-4674-B7EF-B5EAB980E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6D89A89-43CF-4578-95B3-8F5A4B3EAF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0CAE2A7-2A2D-4F0C-81D8-C74E1C97C9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24AAC-644E-449C-8F95-27FCE89A1CE4}" type="datetimeFigureOut">
              <a:rPr lang="de-DE" smtClean="0"/>
              <a:t>27.12.2018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72C56DE-A646-451D-86DE-2D2D16E850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6A1E472-8E75-42D0-BAFF-C4854BB712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7B6245-5293-42DE-AAFB-A50BFF186105}" type="slidenum">
              <a:rPr lang="de-DE" smtClean="0"/>
              <a:t>‹Nr.›</a:t>
            </a:fld>
            <a:endParaRPr lang="de-DE"/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E252146F-85A9-48D4-9C2D-5468AE383C3E}"/>
              </a:ext>
            </a:extLst>
          </p:cNvPr>
          <p:cNvCxnSpPr/>
          <p:nvPr userDrawn="1"/>
        </p:nvCxnSpPr>
        <p:spPr>
          <a:xfrm>
            <a:off x="-39755" y="1168840"/>
            <a:ext cx="12332473" cy="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A6204326-F29B-4E3C-A889-72530228EAA3}"/>
              </a:ext>
            </a:extLst>
          </p:cNvPr>
          <p:cNvCxnSpPr>
            <a:cxnSpLocks/>
          </p:cNvCxnSpPr>
          <p:nvPr userDrawn="1"/>
        </p:nvCxnSpPr>
        <p:spPr>
          <a:xfrm flipV="1">
            <a:off x="628153" y="-95416"/>
            <a:ext cx="0" cy="8436334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30614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84A2235-2A16-497D-AFE3-C2686A48A6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2D62F6C-FB2F-4AC7-AAEC-1E04369AAB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11B7D4B-A75F-42F3-B49D-E9319CF7B0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24AAC-644E-449C-8F95-27FCE89A1CE4}" type="datetimeFigureOut">
              <a:rPr lang="de-DE" smtClean="0"/>
              <a:t>27.12.2018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D589B9C-B755-4217-B94D-D8FC1454C3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26BE5EC-E6C0-4993-8A18-E0059FD27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7B6245-5293-42DE-AAFB-A50BFF18610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210054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6D421D-3003-436D-915E-9AA9425B9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9445AD8-AC03-4733-B844-6F79A894F5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3282E4F-5A11-4C0F-BACF-6C26AAFB4E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8C32FD4-2962-456E-B52A-8A377A5F57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24AAC-644E-449C-8F95-27FCE89A1CE4}" type="datetimeFigureOut">
              <a:rPr lang="de-DE" smtClean="0"/>
              <a:t>27.12.2018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A4F93FD-4EDA-4014-9E9D-098953CE49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BB8D72B-394F-4305-AF64-DBE4F3443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7B6245-5293-42DE-AAFB-A50BFF18610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72940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1CD2499-8D9E-4FE5-8EB2-235865807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F00D2AB-5D10-4253-82D7-62AA988CAE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578BCEC-B4AB-4DFA-B134-38DF022CD0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9B7FD0B6-F9F5-4C2F-9F8B-E0ECDD47E13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9F9FA411-C57A-4D31-B034-B08F2F74804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2CC4F2C1-CAF6-4C9E-86A8-51F1595AEE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24AAC-644E-449C-8F95-27FCE89A1CE4}" type="datetimeFigureOut">
              <a:rPr lang="de-DE" smtClean="0"/>
              <a:t>27.12.2018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A8112930-D026-49B0-BF82-EDE81F7E1C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458BDF7B-B634-42CB-B44D-06A6021C57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7B6245-5293-42DE-AAFB-A50BFF18610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99685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EA59A6-4FD1-4553-A247-D4ED15AEB8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6C88A617-C7E8-4311-BD1F-C4E4218AF7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24AAC-644E-449C-8F95-27FCE89A1CE4}" type="datetimeFigureOut">
              <a:rPr lang="de-DE" smtClean="0"/>
              <a:t>27.12.2018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5F00944-6B58-43DC-8F99-DE514E2082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A966A19-148A-441F-884B-0209B1BE3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7B6245-5293-42DE-AAFB-A50BFF18610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793381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8B0D5AB1-F2AD-4CC7-B42B-34038E15A4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24AAC-644E-449C-8F95-27FCE89A1CE4}" type="datetimeFigureOut">
              <a:rPr lang="de-DE" smtClean="0"/>
              <a:t>27.12.2018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33211CC-ADBA-46B0-8A0A-B8153FB875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8C040F8-E124-4441-9E57-44A1B1D8F2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7B6245-5293-42DE-AAFB-A50BFF18610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239785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E5B10B-6209-4FBE-B049-7E08EDEDF2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15760B9-9EE1-420D-9864-49F4DF525A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B68415C-28A4-4660-B116-264F7F7E6F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23C524C-D35B-4FA3-B682-6B50FD356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24AAC-644E-449C-8F95-27FCE89A1CE4}" type="datetimeFigureOut">
              <a:rPr lang="de-DE" smtClean="0"/>
              <a:t>27.12.2018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A0E04D7-3500-4DBE-8B3F-BB07396C37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120F74D-3316-4E8E-8715-DC6A4DE4A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7B6245-5293-42DE-AAFB-A50BFF18610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421063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18DB0C9-A968-4FE7-9BCD-BF73E1B91D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92F6E9A2-9D1F-4F42-85BB-485BC7BE821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33F1521-BF45-457D-8668-E1BE1967D4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4251F2B-9395-406F-951B-44C058E852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24AAC-644E-449C-8F95-27FCE89A1CE4}" type="datetimeFigureOut">
              <a:rPr lang="de-DE" smtClean="0"/>
              <a:t>27.12.2018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9A9336C-401B-4160-B868-45A1573AD8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FD3AFBF-A628-449E-BC1C-9F8516487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7B6245-5293-42DE-AAFB-A50BFF18610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239908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889C9E64-C957-4CCB-ACFA-0C8607B57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99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21325D6-60A9-47E8-9646-D3A94B809B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0177" y="1395663"/>
            <a:ext cx="10515600" cy="46463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C87D24A-EC7F-431B-B9FB-900E541F58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224AAC-644E-449C-8F95-27FCE89A1CE4}" type="datetimeFigureOut">
              <a:rPr lang="de-DE" smtClean="0"/>
              <a:t>27.12.2018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807F670-E73A-4BDF-B4A9-80039F0A70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F093999-28F6-47DF-A2DC-56EBFC98DB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7B6245-5293-42DE-AAFB-A50BFF186105}" type="slidenum">
              <a:rPr lang="de-DE" smtClean="0"/>
              <a:t>‹Nr.›</a:t>
            </a:fld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6A47E43B-8DF3-4501-820E-EF9538E823A0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2191" y="5470370"/>
            <a:ext cx="12320337" cy="2775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6553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wnservername.de/" TargetMode="External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ISrJ5ojvOgA" TargetMode="External"/><Relationship Id="rId2" Type="http://schemas.openxmlformats.org/officeDocument/2006/relationships/hyperlink" Target="https://www.youtube.com/watch?v=3QhU9jd03a0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hyperlink" Target="https://www.youtube.com/watch?v=7YcW25PHnAA" TargetMode="External"/><Relationship Id="rId4" Type="http://schemas.openxmlformats.org/officeDocument/2006/relationships/hyperlink" Target="https://www.w3schools.com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://www.watterott.com/media/files_public/dsuicxwegw/AI-Thinker_ESP-12F.pdf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sparkfun.com/tutorials/esp8266-thing-hookup-guide/installing-the-esp8266-arduino-addon" TargetMode="External"/><Relationship Id="rId2" Type="http://schemas.openxmlformats.org/officeDocument/2006/relationships/hyperlink" Target="https://learn.sparkfun.com/tutorials/installing-arduino-ide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g"/><Relationship Id="rId4" Type="http://schemas.openxmlformats.org/officeDocument/2006/relationships/hyperlink" Target="http://arduino.esp8266.com/versions/2.3.0/package_esp8266com_index.json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rduino.cc/en/Guide/Libraries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rduino.cc/en/Guide/Libraries" TargetMode="External"/><Relationship Id="rId2" Type="http://schemas.openxmlformats.org/officeDocument/2006/relationships/hyperlink" Target="https://randomnerdtutorials.com/how-to-install-esp8266-board-arduino-ide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hyperlink" Target="https://www.arduino.cc/en/main/howto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qro.cz/" TargetMode="External"/><Relationship Id="rId2" Type="http://schemas.openxmlformats.org/officeDocument/2006/relationships/hyperlink" Target="https://remoteqth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qrz.com/db/OL7M/" TargetMode="External"/><Relationship Id="rId4" Type="http://schemas.openxmlformats.org/officeDocument/2006/relationships/hyperlink" Target="https://www.hamshop.cz/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www.advanced-ip-scanner.com/de/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://sheepdogguides.com/arduino/aht1serimoni.htm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addons.mozilla.org/de/firefox/addon/cors-everywhere/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jpeg"/><Relationship Id="rId4" Type="http://schemas.openxmlformats.org/officeDocument/2006/relationships/image" Target="../media/image30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hyperlink" Target="file:///C:\Users\mmmedia\Desktop\UltraSwitch-master\ultraSwitch_web\index.html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hyperlink" Target="https://notepad-plus-plus.org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remoteqth.com/arduino-web-switch.php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hyperlink" Target="http://h.mmmedia-online.de/ultraswitch_v1.js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hyperlink" Target="https://electrodrome.net/debian-9-stretch-php-7-0-und-nginx-auf-dem-raspberry-pi-installieren-und-einrichten/" TargetMode="Externa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jpe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nc-sa/4.0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hyperlink" Target="mailto:dm5xx@gmx.de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F35B106A-3BAC-4B88-91A0-BD7FD1D18A3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026" y="4118824"/>
            <a:ext cx="12280152" cy="2795325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5AC44328-A449-4B20-BCE6-FF010DE1B558}"/>
              </a:ext>
            </a:extLst>
          </p:cNvPr>
          <p:cNvSpPr txBox="1"/>
          <p:nvPr/>
        </p:nvSpPr>
        <p:spPr>
          <a:xfrm>
            <a:off x="0" y="1812758"/>
            <a:ext cx="12192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6000" b="1" dirty="0"/>
              <a:t>THE ULTRASWITCH</a:t>
            </a:r>
            <a:br>
              <a:rPr lang="de-DE" b="1" dirty="0"/>
            </a:br>
            <a:r>
              <a:rPr lang="de-DE" b="1" dirty="0"/>
              <a:t>- </a:t>
            </a:r>
            <a:r>
              <a:rPr lang="de-DE" sz="2000" dirty="0"/>
              <a:t>a </a:t>
            </a:r>
            <a:r>
              <a:rPr lang="de-DE" sz="2000" dirty="0" err="1"/>
              <a:t>remoteqth</a:t>
            </a:r>
            <a:r>
              <a:rPr lang="de-DE" sz="2000" dirty="0"/>
              <a:t> </a:t>
            </a:r>
            <a:r>
              <a:rPr lang="de-DE" sz="2000" dirty="0" err="1"/>
              <a:t>project</a:t>
            </a:r>
            <a:r>
              <a:rPr lang="de-DE" sz="2000" dirty="0"/>
              <a:t> </a:t>
            </a:r>
            <a:r>
              <a:rPr lang="de-DE" sz="2000" dirty="0" err="1"/>
              <a:t>by</a:t>
            </a:r>
            <a:r>
              <a:rPr lang="de-DE" sz="2000" dirty="0"/>
              <a:t> DM5XX -</a:t>
            </a:r>
          </a:p>
        </p:txBody>
      </p:sp>
    </p:spTree>
    <p:extLst>
      <p:ext uri="{BB962C8B-B14F-4D97-AF65-F5344CB8AC3E}">
        <p14:creationId xmlns:p14="http://schemas.microsoft.com/office/powerpoint/2010/main" val="1230441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F8D7417-18AF-4F1C-9849-C21EEEA6F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Usecase</a:t>
            </a:r>
            <a:r>
              <a:rPr lang="de-DE" dirty="0"/>
              <a:t> 3 – „Own Webserver“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889B4A4-71DF-4250-9D8D-6BF32BC828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177" y="1395663"/>
            <a:ext cx="5145507" cy="4646363"/>
          </a:xfrm>
        </p:spPr>
        <p:txBody>
          <a:bodyPr>
            <a:normAutofit/>
          </a:bodyPr>
          <a:lstStyle/>
          <a:p>
            <a:r>
              <a:rPr lang="de-DE" sz="2400" dirty="0"/>
              <a:t>All </a:t>
            </a:r>
            <a:r>
              <a:rPr lang="de-DE" sz="2400" dirty="0" err="1"/>
              <a:t>advantages</a:t>
            </a:r>
            <a:r>
              <a:rPr lang="de-DE" sz="2400" dirty="0"/>
              <a:t> of Case 1 and 2</a:t>
            </a:r>
          </a:p>
          <a:p>
            <a:r>
              <a:rPr lang="de-DE" sz="2400" dirty="0"/>
              <a:t>Multi </a:t>
            </a:r>
            <a:r>
              <a:rPr lang="de-DE" sz="2400" dirty="0" err="1"/>
              <a:t>user</a:t>
            </a:r>
            <a:r>
              <a:rPr lang="de-DE" sz="2400" dirty="0"/>
              <a:t> </a:t>
            </a:r>
            <a:r>
              <a:rPr lang="de-DE" sz="2400" dirty="0" err="1"/>
              <a:t>capability</a:t>
            </a:r>
            <a:endParaRPr lang="de-DE" sz="2400" dirty="0"/>
          </a:p>
          <a:p>
            <a:r>
              <a:rPr lang="de-DE" sz="2400" dirty="0"/>
              <a:t>Server </a:t>
            </a:r>
            <a:r>
              <a:rPr lang="de-DE" sz="2400" dirty="0" err="1"/>
              <a:t>could</a:t>
            </a:r>
            <a:r>
              <a:rPr lang="de-DE" sz="2400" dirty="0"/>
              <a:t> </a:t>
            </a:r>
            <a:r>
              <a:rPr lang="de-DE" sz="2400" dirty="0" err="1"/>
              <a:t>be</a:t>
            </a:r>
            <a:r>
              <a:rPr lang="de-DE" sz="2400" dirty="0"/>
              <a:t> in </a:t>
            </a:r>
            <a:r>
              <a:rPr lang="de-DE" sz="2400" dirty="0" err="1"/>
              <a:t>your</a:t>
            </a:r>
            <a:r>
              <a:rPr lang="de-DE" sz="2400" dirty="0"/>
              <a:t> own </a:t>
            </a:r>
            <a:r>
              <a:rPr lang="de-DE" sz="2400" dirty="0" err="1"/>
              <a:t>network</a:t>
            </a:r>
            <a:br>
              <a:rPr lang="de-DE" sz="2400" dirty="0"/>
            </a:br>
            <a:endParaRPr lang="de-DE" sz="2400" dirty="0"/>
          </a:p>
          <a:p>
            <a:pPr marL="0" indent="0">
              <a:buNone/>
            </a:pPr>
            <a:r>
              <a:rPr lang="de-DE" sz="2400" dirty="0" err="1"/>
              <a:t>Cons</a:t>
            </a:r>
            <a:r>
              <a:rPr lang="de-DE" sz="2400" dirty="0"/>
              <a:t>:</a:t>
            </a:r>
          </a:p>
          <a:p>
            <a:r>
              <a:rPr lang="de-DE" sz="2400" dirty="0"/>
              <a:t>Webspace </a:t>
            </a:r>
            <a:r>
              <a:rPr lang="de-DE" sz="2400" dirty="0" err="1"/>
              <a:t>needed</a:t>
            </a:r>
            <a:endParaRPr lang="de-DE" sz="2400" dirty="0"/>
          </a:p>
          <a:p>
            <a:r>
              <a:rPr lang="de-DE" sz="2400" dirty="0"/>
              <a:t>Knowledge in web </a:t>
            </a:r>
            <a:r>
              <a:rPr lang="de-DE" sz="2400" dirty="0" err="1"/>
              <a:t>techniques</a:t>
            </a:r>
            <a:r>
              <a:rPr lang="de-DE" sz="2400" dirty="0"/>
              <a:t> </a:t>
            </a:r>
            <a:r>
              <a:rPr lang="de-DE" sz="2400" dirty="0" err="1"/>
              <a:t>needed</a:t>
            </a:r>
            <a:endParaRPr lang="de-DE" sz="2400" dirty="0"/>
          </a:p>
          <a:p>
            <a:r>
              <a:rPr lang="de-DE" sz="2400" dirty="0"/>
              <a:t>Updates </a:t>
            </a:r>
            <a:r>
              <a:rPr lang="de-DE" sz="2400" dirty="0" err="1"/>
              <a:t>no</a:t>
            </a:r>
            <a:r>
              <a:rPr lang="de-DE" sz="2400" dirty="0"/>
              <a:t> </a:t>
            </a:r>
            <a:r>
              <a:rPr lang="de-DE" sz="2400" dirty="0" err="1"/>
              <a:t>longer</a:t>
            </a:r>
            <a:r>
              <a:rPr lang="de-DE" sz="2400" dirty="0"/>
              <a:t> out </a:t>
            </a:r>
            <a:r>
              <a:rPr lang="de-DE" sz="2400" dirty="0" err="1"/>
              <a:t>of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box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6D54A01E-3247-4BDD-B89D-0DB013759E8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2478" y="2058644"/>
            <a:ext cx="908304" cy="914400"/>
          </a:xfrm>
          <a:prstGeom prst="rect">
            <a:avLst/>
          </a:prstGeom>
        </p:spPr>
      </p:pic>
      <p:sp>
        <p:nvSpPr>
          <p:cNvPr id="5" name="Wolke 4">
            <a:extLst>
              <a:ext uri="{FF2B5EF4-FFF2-40B4-BE49-F238E27FC236}">
                <a16:creationId xmlns:a16="http://schemas.microsoft.com/office/drawing/2014/main" id="{E1929E31-C633-4EFE-9914-C303866FB5DB}"/>
              </a:ext>
            </a:extLst>
          </p:cNvPr>
          <p:cNvSpPr/>
          <p:nvPr/>
        </p:nvSpPr>
        <p:spPr>
          <a:xfrm>
            <a:off x="8896445" y="4611530"/>
            <a:ext cx="2951619" cy="798661"/>
          </a:xfrm>
          <a:prstGeom prst="cloud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300" b="1" dirty="0">
                <a:solidFill>
                  <a:schemeClr val="tx1"/>
                </a:solidFill>
                <a:hlinkClick r:id="rId3"/>
              </a:rPr>
              <a:t>www.ownservername.de</a:t>
            </a:r>
            <a:br>
              <a:rPr lang="de-DE" sz="1300" b="1" dirty="0">
                <a:solidFill>
                  <a:schemeClr val="tx1"/>
                </a:solidFill>
              </a:rPr>
            </a:br>
            <a:r>
              <a:rPr lang="de-DE" sz="1300" b="1" dirty="0">
                <a:solidFill>
                  <a:schemeClr val="tx1"/>
                </a:solidFill>
              </a:rPr>
              <a:t>192.168.1.1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BED77E5B-5D90-460E-B228-5322EB97B95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4463" y="2604541"/>
            <a:ext cx="1695246" cy="1275346"/>
          </a:xfrm>
          <a:prstGeom prst="rect">
            <a:avLst/>
          </a:prstGeom>
        </p:spPr>
      </p:pic>
      <p:sp>
        <p:nvSpPr>
          <p:cNvPr id="7" name="Pfeil: nach rechts gekrümmt 6">
            <a:extLst>
              <a:ext uri="{FF2B5EF4-FFF2-40B4-BE49-F238E27FC236}">
                <a16:creationId xmlns:a16="http://schemas.microsoft.com/office/drawing/2014/main" id="{20F893F3-0205-4A8F-8F08-946ABCE9CB93}"/>
              </a:ext>
            </a:extLst>
          </p:cNvPr>
          <p:cNvSpPr/>
          <p:nvPr/>
        </p:nvSpPr>
        <p:spPr>
          <a:xfrm rot="16849449">
            <a:off x="8804080" y="2508227"/>
            <a:ext cx="607480" cy="1999311"/>
          </a:xfrm>
          <a:prstGeom prst="curved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8" name="Pfeil: nach rechts gekrümmt 7">
            <a:extLst>
              <a:ext uri="{FF2B5EF4-FFF2-40B4-BE49-F238E27FC236}">
                <a16:creationId xmlns:a16="http://schemas.microsoft.com/office/drawing/2014/main" id="{D445F859-4B2B-436B-850D-965DF78E0291}"/>
              </a:ext>
            </a:extLst>
          </p:cNvPr>
          <p:cNvSpPr/>
          <p:nvPr/>
        </p:nvSpPr>
        <p:spPr>
          <a:xfrm rot="10397019" flipH="1">
            <a:off x="6644355" y="2500212"/>
            <a:ext cx="1135949" cy="2924988"/>
          </a:xfrm>
          <a:prstGeom prst="curved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4DCECBB9-724B-448F-B20B-530A89C51A2A}"/>
              </a:ext>
            </a:extLst>
          </p:cNvPr>
          <p:cNvSpPr txBox="1"/>
          <p:nvPr/>
        </p:nvSpPr>
        <p:spPr>
          <a:xfrm>
            <a:off x="8033085" y="5046325"/>
            <a:ext cx="332071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err="1"/>
              <a:t>Javascript</a:t>
            </a:r>
            <a:r>
              <a:rPr lang="de-DE" sz="1400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/>
              <a:t>ultraswitch_v1.js,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/>
              <a:t>ultraswitch_content_v1.js</a:t>
            </a:r>
          </a:p>
          <a:p>
            <a:r>
              <a:rPr lang="de-DE" sz="1400" dirty="0"/>
              <a:t>CSS: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/>
              <a:t>Ultraswitch_v1.css</a:t>
            </a:r>
            <a:br>
              <a:rPr lang="de-DE" dirty="0"/>
            </a:br>
            <a:endParaRPr lang="de-DE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624DAC7A-83E2-4E02-8D68-73D68B5C8D3F}"/>
              </a:ext>
            </a:extLst>
          </p:cNvPr>
          <p:cNvSpPr txBox="1"/>
          <p:nvPr/>
        </p:nvSpPr>
        <p:spPr>
          <a:xfrm>
            <a:off x="7289517" y="1702096"/>
            <a:ext cx="16360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/>
              <a:t>Eigener Browser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C892D5D1-9CB2-433B-AE1C-49A5D24D9DC4}"/>
              </a:ext>
            </a:extLst>
          </p:cNvPr>
          <p:cNvSpPr txBox="1"/>
          <p:nvPr/>
        </p:nvSpPr>
        <p:spPr>
          <a:xfrm>
            <a:off x="10689786" y="2342931"/>
            <a:ext cx="16360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/>
              <a:t>Ultraswitch:</a:t>
            </a:r>
            <a:endParaRPr lang="de-DE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/>
              <a:t>Index.html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FFDE23B7-7D6F-46E8-84E1-2842293F9A17}"/>
              </a:ext>
            </a:extLst>
          </p:cNvPr>
          <p:cNvSpPr txBox="1"/>
          <p:nvPr/>
        </p:nvSpPr>
        <p:spPr>
          <a:xfrm>
            <a:off x="8107535" y="3779951"/>
            <a:ext cx="16360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/>
              <a:t>HTTP-Schaltbefehl</a:t>
            </a:r>
            <a:endParaRPr lang="de-DE" sz="1400" dirty="0"/>
          </a:p>
        </p:txBody>
      </p:sp>
      <p:sp>
        <p:nvSpPr>
          <p:cNvPr id="13" name="Pfeil: nach rechts gekrümmt 12">
            <a:extLst>
              <a:ext uri="{FF2B5EF4-FFF2-40B4-BE49-F238E27FC236}">
                <a16:creationId xmlns:a16="http://schemas.microsoft.com/office/drawing/2014/main" id="{726DC1C2-059B-4E87-A49A-8B16A03642A3}"/>
              </a:ext>
            </a:extLst>
          </p:cNvPr>
          <p:cNvSpPr/>
          <p:nvPr/>
        </p:nvSpPr>
        <p:spPr>
          <a:xfrm rot="6384294">
            <a:off x="9331785" y="957019"/>
            <a:ext cx="607480" cy="1999311"/>
          </a:xfrm>
          <a:prstGeom prst="curved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F2E66935-1027-4734-8778-B786CB149FD1}"/>
              </a:ext>
            </a:extLst>
          </p:cNvPr>
          <p:cNvSpPr txBox="1"/>
          <p:nvPr/>
        </p:nvSpPr>
        <p:spPr>
          <a:xfrm>
            <a:off x="8896445" y="1326554"/>
            <a:ext cx="16360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/>
              <a:t>HTTP-Antwort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11756929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ACF179F-EBB2-4A33-998B-2AB9332FF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Good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know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EAD9D89-3DE9-4416-9E0B-CDE8C2503B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177" y="1395663"/>
            <a:ext cx="6637423" cy="4646363"/>
          </a:xfrm>
        </p:spPr>
        <p:txBody>
          <a:bodyPr/>
          <a:lstStyle/>
          <a:p>
            <a:r>
              <a:rPr lang="de-DE" dirty="0">
                <a:hlinkClick r:id="rId2"/>
              </a:rPr>
              <a:t>Computer </a:t>
            </a:r>
            <a:r>
              <a:rPr lang="de-DE" dirty="0" err="1">
                <a:hlinkClick r:id="rId2"/>
              </a:rPr>
              <a:t>networks</a:t>
            </a:r>
            <a:endParaRPr lang="de-DE" dirty="0"/>
          </a:p>
          <a:p>
            <a:r>
              <a:rPr lang="de-DE" dirty="0">
                <a:hlinkClick r:id="rId3"/>
              </a:rPr>
              <a:t>Network </a:t>
            </a:r>
            <a:r>
              <a:rPr lang="de-DE" dirty="0" err="1">
                <a:hlinkClick r:id="rId3"/>
              </a:rPr>
              <a:t>protocols</a:t>
            </a:r>
            <a:endParaRPr lang="de-DE" dirty="0"/>
          </a:p>
          <a:p>
            <a:r>
              <a:rPr lang="de-DE" dirty="0">
                <a:hlinkClick r:id="rId4"/>
              </a:rPr>
              <a:t>JSON</a:t>
            </a:r>
            <a:endParaRPr lang="de-DE" dirty="0"/>
          </a:p>
          <a:p>
            <a:r>
              <a:rPr lang="de-DE" dirty="0">
                <a:hlinkClick r:id="rId4"/>
              </a:rPr>
              <a:t>HTML, CSS, </a:t>
            </a:r>
            <a:r>
              <a:rPr lang="de-DE" dirty="0" err="1">
                <a:hlinkClick r:id="rId4"/>
              </a:rPr>
              <a:t>Javascript</a:t>
            </a:r>
            <a:endParaRPr lang="de-DE" dirty="0"/>
          </a:p>
          <a:p>
            <a:r>
              <a:rPr lang="de-DE" dirty="0" err="1"/>
              <a:t>Introduction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</a:t>
            </a:r>
            <a:r>
              <a:rPr lang="de-DE" dirty="0">
                <a:hlinkClick r:id="rId5"/>
              </a:rPr>
              <a:t>REST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881612A-6F65-48A8-BDA9-6D3B61E8242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7898" y="1395663"/>
            <a:ext cx="4534102" cy="3021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6518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D86E310-A882-470C-970E-D0EA89B35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Hardwareplattform – ESP8266-12F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798447E-AFDB-4747-86DB-452365FC63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177" y="1395663"/>
            <a:ext cx="5378118" cy="4646363"/>
          </a:xfrm>
        </p:spPr>
        <p:txBody>
          <a:bodyPr>
            <a:normAutofit fontScale="55000" lnSpcReduction="20000"/>
          </a:bodyPr>
          <a:lstStyle/>
          <a:p>
            <a:r>
              <a:rPr lang="de-DE" dirty="0"/>
              <a:t>802.11 b/g/n, Wi-Fi 2.4 GHz, support WPA/WPA2</a:t>
            </a:r>
          </a:p>
          <a:p>
            <a:r>
              <a:rPr lang="de-DE" dirty="0"/>
              <a:t>Integrated </a:t>
            </a:r>
            <a:r>
              <a:rPr lang="de-DE" dirty="0" err="1"/>
              <a:t>low</a:t>
            </a:r>
            <a:r>
              <a:rPr lang="de-DE" dirty="0"/>
              <a:t> power 32-bit MCU @80mhz,4MB Ram, 92kb</a:t>
            </a:r>
          </a:p>
          <a:p>
            <a:r>
              <a:rPr lang="de-DE" dirty="0"/>
              <a:t>Integrated 10bit ADC</a:t>
            </a:r>
          </a:p>
          <a:p>
            <a:r>
              <a:rPr lang="de-DE" dirty="0"/>
              <a:t>Integrated TCP/IP </a:t>
            </a:r>
            <a:r>
              <a:rPr lang="de-DE" dirty="0" err="1"/>
              <a:t>protocol</a:t>
            </a:r>
            <a:r>
              <a:rPr lang="de-DE" dirty="0"/>
              <a:t> </a:t>
            </a:r>
            <a:r>
              <a:rPr lang="de-DE" dirty="0" err="1"/>
              <a:t>stack</a:t>
            </a:r>
            <a:endParaRPr lang="de-DE" dirty="0"/>
          </a:p>
          <a:p>
            <a:r>
              <a:rPr lang="de-DE" dirty="0"/>
              <a:t>Integrated TR switch, </a:t>
            </a:r>
            <a:r>
              <a:rPr lang="de-DE" dirty="0" err="1"/>
              <a:t>balun</a:t>
            </a:r>
            <a:r>
              <a:rPr lang="de-DE" dirty="0"/>
              <a:t>, LNA, </a:t>
            </a:r>
          </a:p>
          <a:p>
            <a:r>
              <a:rPr lang="de-DE" dirty="0"/>
              <a:t>power </a:t>
            </a:r>
            <a:r>
              <a:rPr lang="de-DE" dirty="0" err="1"/>
              <a:t>amplifier</a:t>
            </a:r>
            <a:r>
              <a:rPr lang="de-DE" dirty="0"/>
              <a:t> and </a:t>
            </a:r>
            <a:r>
              <a:rPr lang="de-DE" dirty="0" err="1"/>
              <a:t>matching</a:t>
            </a:r>
            <a:r>
              <a:rPr lang="de-DE" dirty="0"/>
              <a:t> </a:t>
            </a:r>
            <a:r>
              <a:rPr lang="de-DE" dirty="0" err="1"/>
              <a:t>network</a:t>
            </a:r>
            <a:endParaRPr lang="de-DE" dirty="0"/>
          </a:p>
          <a:p>
            <a:r>
              <a:rPr lang="de-DE" dirty="0"/>
              <a:t>Integrated PLL, </a:t>
            </a:r>
            <a:r>
              <a:rPr lang="de-DE" dirty="0" err="1"/>
              <a:t>regulators</a:t>
            </a:r>
            <a:r>
              <a:rPr lang="de-DE" dirty="0"/>
              <a:t>, and power </a:t>
            </a:r>
            <a:r>
              <a:rPr lang="de-DE" dirty="0" err="1"/>
              <a:t>management</a:t>
            </a:r>
            <a:r>
              <a:rPr lang="de-DE" dirty="0"/>
              <a:t> </a:t>
            </a:r>
            <a:r>
              <a:rPr lang="de-DE" dirty="0" err="1"/>
              <a:t>units</a:t>
            </a:r>
            <a:endParaRPr lang="de-DE" dirty="0"/>
          </a:p>
          <a:p>
            <a:r>
              <a:rPr lang="de-DE" dirty="0"/>
              <a:t>Supports </a:t>
            </a:r>
            <a:r>
              <a:rPr lang="de-DE" dirty="0" err="1"/>
              <a:t>antenna</a:t>
            </a:r>
            <a:r>
              <a:rPr lang="de-DE" dirty="0"/>
              <a:t> </a:t>
            </a:r>
            <a:r>
              <a:rPr lang="de-DE" dirty="0" err="1"/>
              <a:t>diversity</a:t>
            </a:r>
            <a:endParaRPr lang="de-DE" dirty="0"/>
          </a:p>
          <a:p>
            <a:r>
              <a:rPr lang="de-DE" dirty="0"/>
              <a:t>Support STA/AP/STA+AP </a:t>
            </a:r>
            <a:r>
              <a:rPr lang="de-DE" dirty="0" err="1"/>
              <a:t>operation</a:t>
            </a:r>
            <a:r>
              <a:rPr lang="de-DE" dirty="0"/>
              <a:t> </a:t>
            </a:r>
            <a:r>
              <a:rPr lang="de-DE" dirty="0" err="1"/>
              <a:t>modes</a:t>
            </a:r>
            <a:endParaRPr lang="de-DE" dirty="0"/>
          </a:p>
          <a:p>
            <a:r>
              <a:rPr lang="de-DE" dirty="0"/>
              <a:t>Support Smart Link </a:t>
            </a:r>
            <a:r>
              <a:rPr lang="de-DE" dirty="0" err="1"/>
              <a:t>Function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both</a:t>
            </a:r>
            <a:r>
              <a:rPr lang="de-DE" dirty="0"/>
              <a:t> Android and iOS </a:t>
            </a:r>
            <a:r>
              <a:rPr lang="de-DE" dirty="0" err="1"/>
              <a:t>devices</a:t>
            </a:r>
            <a:endParaRPr lang="de-DE" dirty="0"/>
          </a:p>
          <a:p>
            <a:r>
              <a:rPr lang="de-DE" dirty="0"/>
              <a:t>SDIO  2.0, (H) SPI, UART, I2C, I2S, IRDA, PWM, GPIO, STBC, 1x1 MIMO, 2x1 MIMO</a:t>
            </a:r>
          </a:p>
          <a:p>
            <a:r>
              <a:rPr lang="de-DE" dirty="0"/>
              <a:t>Deep </a:t>
            </a:r>
            <a:r>
              <a:rPr lang="de-DE" dirty="0" err="1"/>
              <a:t>sleep</a:t>
            </a:r>
            <a:r>
              <a:rPr lang="de-DE" dirty="0"/>
              <a:t> power &lt;10uA, Power down </a:t>
            </a:r>
            <a:r>
              <a:rPr lang="de-DE" dirty="0" err="1"/>
              <a:t>leakage</a:t>
            </a:r>
            <a:r>
              <a:rPr lang="de-DE" dirty="0"/>
              <a:t> </a:t>
            </a:r>
            <a:r>
              <a:rPr lang="de-DE" dirty="0" err="1"/>
              <a:t>current</a:t>
            </a:r>
            <a:r>
              <a:rPr lang="de-DE" dirty="0"/>
              <a:t> &lt; 5uA</a:t>
            </a:r>
          </a:p>
          <a:p>
            <a:r>
              <a:rPr lang="de-DE" dirty="0"/>
              <a:t>Standby power </a:t>
            </a:r>
            <a:r>
              <a:rPr lang="de-DE" dirty="0" err="1"/>
              <a:t>consumption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&lt; 1.0mW </a:t>
            </a:r>
          </a:p>
          <a:p>
            <a:r>
              <a:rPr lang="de-DE" dirty="0">
                <a:hlinkClick r:id="rId2"/>
              </a:rPr>
              <a:t>Datasheet</a:t>
            </a:r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8EA5099C-9C45-4046-A46C-D02117B70D6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0080" y="1860884"/>
            <a:ext cx="5208050" cy="3441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7098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BDE9C93-541F-427B-82A4-B193C78A57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Arduino-IDE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BC54771-DE95-42F6-8ADD-B588C708DF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177" y="1395663"/>
            <a:ext cx="5281865" cy="4646363"/>
          </a:xfrm>
        </p:spPr>
        <p:txBody>
          <a:bodyPr/>
          <a:lstStyle/>
          <a:p>
            <a:r>
              <a:rPr lang="de-DE" dirty="0" err="1">
                <a:hlinkClick r:id="rId2"/>
              </a:rPr>
              <a:t>Installing</a:t>
            </a:r>
            <a:r>
              <a:rPr lang="de-DE" dirty="0">
                <a:hlinkClick r:id="rId2"/>
              </a:rPr>
              <a:t> Arduino IDE</a:t>
            </a:r>
            <a:endParaRPr lang="de-DE" dirty="0">
              <a:hlinkClick r:id="rId3"/>
            </a:endParaRPr>
          </a:p>
          <a:p>
            <a:r>
              <a:rPr lang="de-DE" dirty="0">
                <a:hlinkClick r:id="rId3"/>
              </a:rPr>
              <a:t>https://learn.sparkfun.com/tutorials/esp8266-thing-hookup-guide/installing-the-esp8266-arduino-addon</a:t>
            </a:r>
            <a:endParaRPr lang="de-DE" dirty="0"/>
          </a:p>
          <a:p>
            <a:r>
              <a:rPr lang="de-DE" dirty="0">
                <a:hlinkClick r:id="rId4"/>
              </a:rPr>
              <a:t>http://arduino.esp8266.com/versions/2.3.0/package_esp8266com_index.json</a:t>
            </a:r>
            <a:br>
              <a:rPr lang="de-DE" dirty="0"/>
            </a:br>
            <a:r>
              <a:rPr lang="de-DE" sz="2000" dirty="0"/>
              <a:t>(Use 2.3.0! 2.4.0 </a:t>
            </a:r>
            <a:r>
              <a:rPr lang="de-DE" sz="2000" dirty="0" err="1"/>
              <a:t>has</a:t>
            </a:r>
            <a:r>
              <a:rPr lang="de-DE" sz="2000" dirty="0"/>
              <a:t> a </a:t>
            </a:r>
            <a:r>
              <a:rPr lang="de-DE" sz="2000" dirty="0" err="1"/>
              <a:t>bug</a:t>
            </a:r>
            <a:r>
              <a:rPr lang="de-DE" sz="2000" dirty="0"/>
              <a:t>)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A42AECC-963F-4CA1-B9C9-F016B4D7E6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4682" y="1395663"/>
            <a:ext cx="4697318" cy="3826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4586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7F28971-1968-4F41-A79F-0A43B6E24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Libraries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A3079DD-1F59-47D5-A334-B735557CEE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DE" dirty="0" err="1">
                <a:hlinkClick r:id="rId2"/>
              </a:rPr>
              <a:t>Installing</a:t>
            </a:r>
            <a:r>
              <a:rPr lang="de-DE" dirty="0">
                <a:hlinkClick r:id="rId2"/>
              </a:rPr>
              <a:t> Additional Arduino Libraries</a:t>
            </a:r>
            <a:r>
              <a:rPr lang="de-DE" dirty="0"/>
              <a:t> (</a:t>
            </a:r>
            <a:r>
              <a:rPr lang="de-DE" dirty="0" err="1"/>
              <a:t>content</a:t>
            </a:r>
            <a:r>
              <a:rPr lang="de-DE" dirty="0"/>
              <a:t> of </a:t>
            </a:r>
            <a:r>
              <a:rPr lang="de-DE" dirty="0" err="1"/>
              <a:t>needed_libraries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copied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local</a:t>
            </a:r>
            <a:r>
              <a:rPr lang="de-DE" dirty="0"/>
              <a:t> </a:t>
            </a:r>
            <a:r>
              <a:rPr lang="de-DE" dirty="0" err="1"/>
              <a:t>arduino</a:t>
            </a:r>
            <a:r>
              <a:rPr lang="de-DE" dirty="0"/>
              <a:t> </a:t>
            </a:r>
            <a:r>
              <a:rPr lang="de-DE" dirty="0" err="1"/>
              <a:t>library</a:t>
            </a:r>
            <a:r>
              <a:rPr lang="de-DE" dirty="0"/>
              <a:t> </a:t>
            </a:r>
            <a:r>
              <a:rPr lang="de-DE" dirty="0" err="1"/>
              <a:t>folder</a:t>
            </a:r>
            <a:r>
              <a:rPr lang="de-DE" dirty="0"/>
              <a:t>)</a:t>
            </a:r>
          </a:p>
          <a:p>
            <a:endParaRPr lang="de-DE" dirty="0"/>
          </a:p>
          <a:p>
            <a:pPr marL="0" indent="0">
              <a:buNone/>
            </a:pPr>
            <a:r>
              <a:rPr lang="de-DE" b="1" dirty="0"/>
              <a:t>After IDE-Installation </a:t>
            </a:r>
            <a:r>
              <a:rPr lang="de-DE" b="1" dirty="0" err="1"/>
              <a:t>look</a:t>
            </a:r>
            <a:r>
              <a:rPr lang="de-DE" b="1" dirty="0"/>
              <a:t> </a:t>
            </a:r>
            <a:r>
              <a:rPr lang="de-DE" b="1" dirty="0" err="1"/>
              <a:t>for</a:t>
            </a:r>
            <a:r>
              <a:rPr lang="de-DE" b="1" dirty="0"/>
              <a:t> </a:t>
            </a:r>
            <a:r>
              <a:rPr lang="de-DE" b="1" dirty="0" err="1"/>
              <a:t>your</a:t>
            </a:r>
            <a:r>
              <a:rPr lang="de-DE" b="1" dirty="0"/>
              <a:t> </a:t>
            </a:r>
            <a:r>
              <a:rPr lang="de-DE" b="1" dirty="0" err="1"/>
              <a:t>project</a:t>
            </a:r>
            <a:r>
              <a:rPr lang="de-DE" b="1" dirty="0"/>
              <a:t> </a:t>
            </a:r>
            <a:r>
              <a:rPr lang="de-DE" b="1" dirty="0" err="1"/>
              <a:t>files</a:t>
            </a:r>
            <a:r>
              <a:rPr lang="de-DE" b="1" dirty="0"/>
              <a:t>…</a:t>
            </a:r>
          </a:p>
          <a:p>
            <a:r>
              <a:rPr lang="de-DE" dirty="0"/>
              <a:t>C:\Users\mmmedia\Documents\Arduino </a:t>
            </a:r>
            <a:br>
              <a:rPr lang="de-DE" dirty="0"/>
            </a:br>
            <a:r>
              <a:rPr lang="de-DE" dirty="0"/>
              <a:t>=&gt; </a:t>
            </a:r>
            <a:r>
              <a:rPr lang="de-DE" dirty="0" err="1"/>
              <a:t>copy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folder</a:t>
            </a:r>
            <a:r>
              <a:rPr lang="de-DE" dirty="0"/>
              <a:t> „Ultraswitch“ </a:t>
            </a:r>
            <a:r>
              <a:rPr lang="de-DE" dirty="0" err="1"/>
              <a:t>into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folder</a:t>
            </a:r>
            <a:endParaRPr lang="de-DE" dirty="0"/>
          </a:p>
          <a:p>
            <a:r>
              <a:rPr lang="it-IT" dirty="0"/>
              <a:t>C:\Users\mmmedia\Documents\Arduino\libraries </a:t>
            </a:r>
            <a:br>
              <a:rPr lang="it-IT" dirty="0"/>
            </a:br>
            <a:r>
              <a:rPr lang="it-IT" dirty="0"/>
              <a:t>=&gt; Content of </a:t>
            </a:r>
            <a:r>
              <a:rPr lang="de-DE" dirty="0"/>
              <a:t>“</a:t>
            </a:r>
            <a:r>
              <a:rPr lang="it-IT" dirty="0" err="1"/>
              <a:t>Ultraswitch</a:t>
            </a:r>
            <a:r>
              <a:rPr lang="it-IT" dirty="0"/>
              <a:t>/</a:t>
            </a:r>
            <a:r>
              <a:rPr lang="it-IT" dirty="0" err="1"/>
              <a:t>needed_libraries</a:t>
            </a:r>
            <a:r>
              <a:rPr lang="de-DE" dirty="0"/>
              <a:t>“</a:t>
            </a:r>
            <a:r>
              <a:rPr lang="it-IT" dirty="0"/>
              <a:t> are </a:t>
            </a:r>
            <a:r>
              <a:rPr lang="it-IT" dirty="0" err="1"/>
              <a:t>copied</a:t>
            </a:r>
            <a:r>
              <a:rPr lang="it-IT" dirty="0"/>
              <a:t> to </a:t>
            </a:r>
            <a:r>
              <a:rPr lang="it-IT" dirty="0" err="1"/>
              <a:t>this</a:t>
            </a:r>
            <a:r>
              <a:rPr lang="it-IT" dirty="0"/>
              <a:t> location</a:t>
            </a:r>
          </a:p>
          <a:p>
            <a:r>
              <a:rPr lang="de-DE" dirty="0"/>
              <a:t>Copy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desktop</a:t>
            </a:r>
            <a:r>
              <a:rPr lang="de-DE" dirty="0"/>
              <a:t>: (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later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)</a:t>
            </a:r>
            <a:br>
              <a:rPr lang="de-DE" dirty="0"/>
            </a:br>
            <a:r>
              <a:rPr lang="en-US" dirty="0"/>
              <a:t>=&gt; Folder “</a:t>
            </a:r>
            <a:r>
              <a:rPr lang="en-US" dirty="0" err="1"/>
              <a:t>ultraSwitch_web</a:t>
            </a:r>
            <a:r>
              <a:rPr lang="en-US" dirty="0"/>
              <a:t>”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016039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750028B-31D0-4646-A046-A20058D2A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Lets</a:t>
            </a:r>
            <a:r>
              <a:rPr lang="de-DE" dirty="0"/>
              <a:t> </a:t>
            </a:r>
            <a:r>
              <a:rPr lang="de-DE" dirty="0" err="1"/>
              <a:t>go</a:t>
            </a:r>
            <a:r>
              <a:rPr lang="de-DE" dirty="0"/>
              <a:t>: 8266-12F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5BCC1D5-5479-4036-8268-BAD7A56198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177" y="1395663"/>
            <a:ext cx="4551949" cy="4646363"/>
          </a:xfrm>
        </p:spPr>
        <p:txBody>
          <a:bodyPr>
            <a:normAutofit/>
          </a:bodyPr>
          <a:lstStyle/>
          <a:p>
            <a:r>
              <a:rPr lang="de-DE" dirty="0">
                <a:hlinkClick r:id="rId2"/>
              </a:rPr>
              <a:t>Board ESP </a:t>
            </a:r>
            <a:r>
              <a:rPr lang="de-DE" dirty="0" err="1">
                <a:hlinkClick r:id="rId2"/>
              </a:rPr>
              <a:t>added</a:t>
            </a:r>
            <a:r>
              <a:rPr lang="de-DE" dirty="0"/>
              <a:t>?</a:t>
            </a:r>
          </a:p>
          <a:p>
            <a:r>
              <a:rPr lang="de-DE" dirty="0">
                <a:hlinkClick r:id="rId3"/>
              </a:rPr>
              <a:t>Libraries </a:t>
            </a:r>
            <a:r>
              <a:rPr lang="de-DE" dirty="0" err="1">
                <a:hlinkClick r:id="rId3"/>
              </a:rPr>
              <a:t>copied</a:t>
            </a:r>
            <a:r>
              <a:rPr lang="de-DE" dirty="0"/>
              <a:t>?</a:t>
            </a:r>
          </a:p>
          <a:p>
            <a:r>
              <a:rPr lang="de-DE" dirty="0">
                <a:hlinkClick r:id="rId4"/>
              </a:rPr>
              <a:t>Sketch </a:t>
            </a:r>
            <a:r>
              <a:rPr lang="de-DE" dirty="0" err="1">
                <a:hlinkClick r:id="rId4"/>
              </a:rPr>
              <a:t>loaded</a:t>
            </a:r>
            <a:r>
              <a:rPr lang="de-DE" dirty="0"/>
              <a:t>? (</a:t>
            </a:r>
            <a:r>
              <a:rPr lang="de-DE" dirty="0" err="1"/>
              <a:t>ultraswitch.ino</a:t>
            </a:r>
            <a:r>
              <a:rPr lang="de-DE" dirty="0"/>
              <a:t>)</a:t>
            </a:r>
          </a:p>
          <a:p>
            <a:r>
              <a:rPr lang="de-DE" dirty="0" err="1"/>
              <a:t>Preferences</a:t>
            </a:r>
            <a:r>
              <a:rPr lang="de-DE" dirty="0"/>
              <a:t> </a:t>
            </a:r>
            <a:r>
              <a:rPr lang="de-DE" dirty="0" err="1"/>
              <a:t>adjusted</a:t>
            </a:r>
            <a:r>
              <a:rPr lang="de-DE" dirty="0"/>
              <a:t>?</a:t>
            </a:r>
          </a:p>
          <a:p>
            <a:r>
              <a:rPr lang="de-DE" dirty="0"/>
              <a:t>Serial </a:t>
            </a:r>
            <a:r>
              <a:rPr lang="de-DE" dirty="0" err="1"/>
              <a:t>port</a:t>
            </a:r>
            <a:r>
              <a:rPr lang="de-DE" dirty="0"/>
              <a:t> </a:t>
            </a:r>
            <a:r>
              <a:rPr lang="de-DE" dirty="0" err="1"/>
              <a:t>connected</a:t>
            </a:r>
            <a:r>
              <a:rPr lang="de-DE" dirty="0"/>
              <a:t>?</a:t>
            </a:r>
          </a:p>
          <a:p>
            <a:r>
              <a:rPr lang="de-DE" dirty="0"/>
              <a:t>12F </a:t>
            </a:r>
            <a:r>
              <a:rPr lang="de-DE" dirty="0" err="1"/>
              <a:t>connected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usb</a:t>
            </a:r>
            <a:r>
              <a:rPr lang="de-DE" dirty="0"/>
              <a:t>?</a:t>
            </a:r>
          </a:p>
          <a:p>
            <a:endParaRPr lang="de-DE" dirty="0"/>
          </a:p>
          <a:p>
            <a:pPr marL="0" indent="0">
              <a:buNone/>
            </a:pPr>
            <a:r>
              <a:rPr lang="de-DE" dirty="0"/>
              <a:t>Yes? =&gt; </a:t>
            </a:r>
            <a:r>
              <a:rPr lang="de-DE" dirty="0" err="1"/>
              <a:t>Verify</a:t>
            </a:r>
            <a:r>
              <a:rPr lang="de-DE" dirty="0"/>
              <a:t> &gt; Upload!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0003753-F86D-4B44-80EE-F880E7E11C3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9876" y="1395663"/>
            <a:ext cx="5400843" cy="4050632"/>
          </a:xfrm>
          <a:prstGeom prst="rect">
            <a:avLst/>
          </a:prstGeom>
        </p:spPr>
      </p:pic>
      <p:sp>
        <p:nvSpPr>
          <p:cNvPr id="6" name="Ellipse 5">
            <a:extLst>
              <a:ext uri="{FF2B5EF4-FFF2-40B4-BE49-F238E27FC236}">
                <a16:creationId xmlns:a16="http://schemas.microsoft.com/office/drawing/2014/main" id="{9E64FBA4-5B21-4C38-91AA-4B23552D2F7D}"/>
              </a:ext>
            </a:extLst>
          </p:cNvPr>
          <p:cNvSpPr/>
          <p:nvPr/>
        </p:nvSpPr>
        <p:spPr>
          <a:xfrm>
            <a:off x="6665494" y="1965157"/>
            <a:ext cx="978568" cy="51334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4EA7B197-22AA-4087-96C6-24B12A4671FD}"/>
              </a:ext>
            </a:extLst>
          </p:cNvPr>
          <p:cNvSpPr/>
          <p:nvPr/>
        </p:nvSpPr>
        <p:spPr>
          <a:xfrm>
            <a:off x="10968791" y="4299284"/>
            <a:ext cx="978568" cy="51334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642C5A57-D689-42CD-AA84-A6D4AFEE28A6}"/>
              </a:ext>
            </a:extLst>
          </p:cNvPr>
          <p:cNvSpPr/>
          <p:nvPr/>
        </p:nvSpPr>
        <p:spPr>
          <a:xfrm>
            <a:off x="8391364" y="3384884"/>
            <a:ext cx="1851519" cy="95851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153E843A-B2FA-41CE-B42C-0B7C15F5C834}"/>
              </a:ext>
            </a:extLst>
          </p:cNvPr>
          <p:cNvSpPr txBox="1"/>
          <p:nvPr/>
        </p:nvSpPr>
        <p:spPr>
          <a:xfrm>
            <a:off x="6966286" y="5414210"/>
            <a:ext cx="4395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engl.: „Tools“</a:t>
            </a:r>
          </a:p>
        </p:txBody>
      </p:sp>
    </p:spTree>
    <p:extLst>
      <p:ext uri="{BB962C8B-B14F-4D97-AF65-F5344CB8AC3E}">
        <p14:creationId xmlns:p14="http://schemas.microsoft.com/office/powerpoint/2010/main" val="38818330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67DD4B5-88FF-4700-8947-FA94157DD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Connecting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12F – AP-Mode 1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160DCEA-05E2-44D4-8D87-4EE6A52B63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177" y="1395663"/>
            <a:ext cx="5490412" cy="4646363"/>
          </a:xfrm>
        </p:spPr>
        <p:txBody>
          <a:bodyPr>
            <a:normAutofit/>
          </a:bodyPr>
          <a:lstStyle/>
          <a:p>
            <a:r>
              <a:rPr lang="de-DE" dirty="0"/>
              <a:t>Search </a:t>
            </a:r>
            <a:r>
              <a:rPr lang="de-DE" dirty="0" err="1"/>
              <a:t>for</a:t>
            </a:r>
            <a:r>
              <a:rPr lang="de-DE" dirty="0"/>
              <a:t> the Wifi-Network ESP&lt;</a:t>
            </a:r>
            <a:r>
              <a:rPr lang="de-DE" dirty="0" err="1"/>
              <a:t>number</a:t>
            </a:r>
            <a:r>
              <a:rPr lang="de-DE" dirty="0"/>
              <a:t>&gt; (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smartphone</a:t>
            </a:r>
            <a:r>
              <a:rPr lang="de-DE" dirty="0"/>
              <a:t>)</a:t>
            </a:r>
          </a:p>
          <a:p>
            <a:r>
              <a:rPr lang="de-DE" b="1" dirty="0"/>
              <a:t>Connect </a:t>
            </a:r>
            <a:r>
              <a:rPr lang="de-DE" b="1" dirty="0" err="1"/>
              <a:t>to</a:t>
            </a:r>
            <a:r>
              <a:rPr lang="de-DE" b="1" dirty="0"/>
              <a:t> </a:t>
            </a:r>
            <a:r>
              <a:rPr lang="de-DE" b="1" dirty="0" err="1"/>
              <a:t>this</a:t>
            </a:r>
            <a:r>
              <a:rPr lang="de-DE" b="1" dirty="0"/>
              <a:t> </a:t>
            </a:r>
            <a:r>
              <a:rPr lang="de-DE" b="1" dirty="0" err="1"/>
              <a:t>network</a:t>
            </a:r>
            <a:r>
              <a:rPr lang="de-DE" b="1" dirty="0"/>
              <a:t> </a:t>
            </a:r>
            <a:r>
              <a:rPr lang="de-DE" dirty="0"/>
              <a:t>ESP&lt;</a:t>
            </a:r>
            <a:r>
              <a:rPr lang="de-DE" dirty="0" err="1"/>
              <a:t>number</a:t>
            </a:r>
            <a:r>
              <a:rPr lang="de-DE" dirty="0"/>
              <a:t>&gt;</a:t>
            </a:r>
          </a:p>
          <a:p>
            <a:r>
              <a:rPr lang="de-DE" dirty="0"/>
              <a:t>Open </a:t>
            </a:r>
            <a:r>
              <a:rPr lang="de-DE" dirty="0" err="1"/>
              <a:t>your</a:t>
            </a:r>
            <a:r>
              <a:rPr lang="de-DE" dirty="0"/>
              <a:t> Browser (Default: 192.168.4.1) – do </a:t>
            </a:r>
            <a:r>
              <a:rPr lang="de-DE" dirty="0" err="1"/>
              <a:t>nothing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yet</a:t>
            </a:r>
            <a:r>
              <a:rPr lang="de-DE" dirty="0"/>
              <a:t>!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AF235FB-CFE9-4896-8103-CBE13633170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1432" y="1395663"/>
            <a:ext cx="5550568" cy="4162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9358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DEE59F2-6471-4F2A-9FF2-869302AC7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Connecting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12F – AP-Mode 2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E80CD46-3C28-4D71-84C0-9C88425221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177" y="1395663"/>
            <a:ext cx="5386139" cy="4646363"/>
          </a:xfrm>
        </p:spPr>
        <p:txBody>
          <a:bodyPr/>
          <a:lstStyle/>
          <a:p>
            <a:r>
              <a:rPr lang="de-DE" dirty="0"/>
              <a:t>Execute setup_esp.html in the </a:t>
            </a:r>
            <a:r>
              <a:rPr lang="de-DE" dirty="0" err="1"/>
              <a:t>folder</a:t>
            </a:r>
            <a:r>
              <a:rPr lang="de-DE" dirty="0"/>
              <a:t> „</a:t>
            </a:r>
            <a:r>
              <a:rPr lang="de-DE" dirty="0" err="1"/>
              <a:t>Ultraswitch_Web</a:t>
            </a:r>
            <a:r>
              <a:rPr lang="de-DE" dirty="0"/>
              <a:t>“ </a:t>
            </a:r>
            <a:r>
              <a:rPr lang="de-DE" dirty="0" err="1"/>
              <a:t>with</a:t>
            </a:r>
            <a:r>
              <a:rPr lang="de-DE" dirty="0"/>
              <a:t> a double </a:t>
            </a:r>
            <a:r>
              <a:rPr lang="de-DE" dirty="0" err="1"/>
              <a:t>click</a:t>
            </a:r>
            <a:r>
              <a:rPr lang="de-DE" dirty="0"/>
              <a:t>.</a:t>
            </a:r>
          </a:p>
          <a:p>
            <a:r>
              <a:rPr lang="de-DE" dirty="0"/>
              <a:t>Change </a:t>
            </a:r>
            <a:r>
              <a:rPr lang="de-DE" dirty="0" err="1"/>
              <a:t>ur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– </a:t>
            </a:r>
            <a:r>
              <a:rPr lang="de-DE" dirty="0" err="1"/>
              <a:t>give</a:t>
            </a:r>
            <a:r>
              <a:rPr lang="de-DE" dirty="0"/>
              <a:t> </a:t>
            </a:r>
            <a:r>
              <a:rPr lang="de-DE" dirty="0" err="1"/>
              <a:t>everything</a:t>
            </a:r>
            <a:r>
              <a:rPr lang="de-DE" dirty="0"/>
              <a:t> </a:t>
            </a:r>
            <a:r>
              <a:rPr lang="de-DE" dirty="0" err="1"/>
              <a:t>its</a:t>
            </a:r>
            <a:r>
              <a:rPr lang="de-DE" dirty="0"/>
              <a:t> </a:t>
            </a:r>
            <a:r>
              <a:rPr lang="de-DE" dirty="0" err="1"/>
              <a:t>needed</a:t>
            </a:r>
            <a:r>
              <a:rPr lang="de-DE" dirty="0"/>
              <a:t> </a:t>
            </a:r>
            <a:r>
              <a:rPr lang="de-DE" dirty="0" err="1"/>
              <a:t>ip</a:t>
            </a:r>
            <a:r>
              <a:rPr lang="de-DE" dirty="0"/>
              <a:t>, </a:t>
            </a:r>
            <a:r>
              <a:rPr lang="de-DE" dirty="0" err="1"/>
              <a:t>mask</a:t>
            </a:r>
            <a:r>
              <a:rPr lang="de-DE" dirty="0"/>
              <a:t>, </a:t>
            </a:r>
            <a:r>
              <a:rPr lang="de-DE" dirty="0" err="1"/>
              <a:t>ssid</a:t>
            </a:r>
            <a:r>
              <a:rPr lang="de-DE" dirty="0"/>
              <a:t>, </a:t>
            </a:r>
            <a:r>
              <a:rPr lang="de-DE" dirty="0" err="1"/>
              <a:t>wifi-pwd</a:t>
            </a:r>
            <a:endParaRPr lang="de-DE" dirty="0"/>
          </a:p>
          <a:p>
            <a:r>
              <a:rPr lang="de-DE" dirty="0" err="1"/>
              <a:t>Submit</a:t>
            </a:r>
            <a:r>
              <a:rPr lang="de-DE" dirty="0"/>
              <a:t>!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968C9C8-A944-4440-A68E-B73815A286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8917" y="1395663"/>
            <a:ext cx="5743083" cy="3472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4410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67DD4B5-88FF-4700-8947-FA94157DD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Connecting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the 12F – AP-Mode 3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160DCEA-05E2-44D4-8D87-4EE6A52B63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177" y="1395663"/>
            <a:ext cx="5490412" cy="4646363"/>
          </a:xfrm>
        </p:spPr>
        <p:txBody>
          <a:bodyPr>
            <a:normAutofit/>
          </a:bodyPr>
          <a:lstStyle/>
          <a:p>
            <a:r>
              <a:rPr lang="de-DE" b="1" dirty="0"/>
              <a:t>Connect </a:t>
            </a:r>
            <a:r>
              <a:rPr lang="de-DE" b="1" dirty="0" err="1"/>
              <a:t>your</a:t>
            </a:r>
            <a:r>
              <a:rPr lang="de-DE" b="1" dirty="0"/>
              <a:t> normal </a:t>
            </a:r>
            <a:r>
              <a:rPr lang="de-DE" b="1" dirty="0" err="1"/>
              <a:t>wifi</a:t>
            </a:r>
            <a:r>
              <a:rPr lang="de-DE" b="1" dirty="0"/>
              <a:t> </a:t>
            </a:r>
          </a:p>
          <a:p>
            <a:r>
              <a:rPr lang="de-DE" dirty="0"/>
              <a:t>Open </a:t>
            </a:r>
            <a:r>
              <a:rPr lang="de-DE" dirty="0" err="1"/>
              <a:t>your</a:t>
            </a:r>
            <a:r>
              <a:rPr lang="de-DE" dirty="0"/>
              <a:t> 12F-Ip in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browser</a:t>
            </a:r>
            <a:br>
              <a:rPr lang="de-DE" dirty="0"/>
            </a:br>
            <a:r>
              <a:rPr lang="de-DE" dirty="0"/>
              <a:t>(z.B. 192.168.1.123)</a:t>
            </a:r>
          </a:p>
          <a:p>
            <a:r>
              <a:rPr lang="de-DE" dirty="0"/>
              <a:t>„</a:t>
            </a:r>
            <a:r>
              <a:rPr lang="de-DE" dirty="0" err="1"/>
              <a:t>Configure</a:t>
            </a:r>
            <a:r>
              <a:rPr lang="de-DE" dirty="0"/>
              <a:t> Wifi“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AF235FB-CFE9-4896-8103-CBE13633170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1432" y="1395663"/>
            <a:ext cx="5550568" cy="4162926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C2A12CDC-4D89-4013-8AE3-D39711856877}"/>
              </a:ext>
            </a:extLst>
          </p:cNvPr>
          <p:cNvSpPr txBox="1"/>
          <p:nvPr/>
        </p:nvSpPr>
        <p:spPr>
          <a:xfrm>
            <a:off x="6641432" y="2141621"/>
            <a:ext cx="1085554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de-DE" sz="1200" dirty="0"/>
              <a:t>192.168.1.123</a:t>
            </a:r>
          </a:p>
        </p:txBody>
      </p:sp>
    </p:spTree>
    <p:extLst>
      <p:ext uri="{BB962C8B-B14F-4D97-AF65-F5344CB8AC3E}">
        <p14:creationId xmlns:p14="http://schemas.microsoft.com/office/powerpoint/2010/main" val="33708632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67DD4B5-88FF-4700-8947-FA94157DD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Connecting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12F – AP-Mode 4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160DCEA-05E2-44D4-8D87-4EE6A52B63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176" y="1395663"/>
            <a:ext cx="9901991" cy="4646363"/>
          </a:xfrm>
        </p:spPr>
        <p:txBody>
          <a:bodyPr/>
          <a:lstStyle/>
          <a:p>
            <a:r>
              <a:rPr lang="de-DE" dirty="0"/>
              <a:t>„</a:t>
            </a:r>
            <a:r>
              <a:rPr lang="de-DE" dirty="0" err="1"/>
              <a:t>Configure</a:t>
            </a:r>
            <a:r>
              <a:rPr lang="de-DE" dirty="0"/>
              <a:t> Wifi“: </a:t>
            </a:r>
            <a:br>
              <a:rPr lang="de-DE" dirty="0"/>
            </a:br>
            <a:r>
              <a:rPr lang="de-DE" dirty="0" err="1"/>
              <a:t>Give</a:t>
            </a:r>
            <a:r>
              <a:rPr lang="de-DE" dirty="0"/>
              <a:t> SSID and Wifi-PWD </a:t>
            </a:r>
            <a:br>
              <a:rPr lang="de-DE" dirty="0"/>
            </a:br>
            <a:r>
              <a:rPr lang="de-DE" dirty="0" err="1"/>
              <a:t>again</a:t>
            </a:r>
            <a:r>
              <a:rPr lang="de-DE" dirty="0"/>
              <a:t>!</a:t>
            </a:r>
          </a:p>
          <a:p>
            <a:r>
              <a:rPr lang="de-DE" dirty="0"/>
              <a:t>Double check </a:t>
            </a:r>
            <a:r>
              <a:rPr lang="de-DE" dirty="0" err="1"/>
              <a:t>your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data</a:t>
            </a:r>
            <a:r>
              <a:rPr lang="de-DE" dirty="0"/>
              <a:t>! Save.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140B1432-841B-4C79-A9D6-701817BA6A8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0122" y="1395663"/>
            <a:ext cx="3729899" cy="2797424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25360A2B-61ED-4A4A-A7FF-E09D10959B8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2102" y="1395663"/>
            <a:ext cx="3729898" cy="2797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7946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0305B09-F030-47E1-87CB-6E2C81C5F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remoteQTH.com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6E8F599-D458-4648-9295-7C1E1E0889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DE" dirty="0"/>
              <a:t>OPEN-SOURCE Hardware + OPEN-SOURCE Firmware</a:t>
            </a:r>
          </a:p>
          <a:p>
            <a:r>
              <a:rPr lang="de-DE" dirty="0"/>
              <a:t>OK1HRA, Dan | OK2ZAW, Jan | OK1CDJ, </a:t>
            </a:r>
            <a:r>
              <a:rPr lang="de-DE" dirty="0" err="1"/>
              <a:t>Ondra</a:t>
            </a:r>
            <a:r>
              <a:rPr lang="de-DE" dirty="0"/>
              <a:t> | DM5XX, Mike</a:t>
            </a:r>
          </a:p>
          <a:p>
            <a:r>
              <a:rPr lang="de-DE" dirty="0">
                <a:hlinkClick r:id="rId2"/>
              </a:rPr>
              <a:t>https://remoteqth.com</a:t>
            </a:r>
            <a:r>
              <a:rPr lang="de-DE" dirty="0"/>
              <a:t>  + </a:t>
            </a:r>
            <a:r>
              <a:rPr lang="de-DE" dirty="0">
                <a:hlinkClick r:id="rId3"/>
              </a:rPr>
              <a:t>qro.cz </a:t>
            </a:r>
            <a:r>
              <a:rPr lang="de-DE" dirty="0"/>
              <a:t>+ </a:t>
            </a:r>
            <a:r>
              <a:rPr lang="de-DE" dirty="0">
                <a:hlinkClick r:id="rId4"/>
              </a:rPr>
              <a:t>hamshop.cz </a:t>
            </a:r>
            <a:r>
              <a:rPr lang="de-DE" dirty="0"/>
              <a:t>= </a:t>
            </a:r>
            <a:r>
              <a:rPr lang="de-DE" dirty="0">
                <a:hlinkClick r:id="rId5"/>
              </a:rPr>
              <a:t>OL7M</a:t>
            </a:r>
            <a:endParaRPr lang="de-DE" dirty="0"/>
          </a:p>
          <a:p>
            <a:r>
              <a:rPr lang="de-DE" dirty="0"/>
              <a:t>K9AY</a:t>
            </a:r>
          </a:p>
          <a:p>
            <a:r>
              <a:rPr lang="de-DE" dirty="0" err="1"/>
              <a:t>Beverages</a:t>
            </a:r>
            <a:r>
              <a:rPr lang="de-DE" dirty="0"/>
              <a:t>: Top band, </a:t>
            </a:r>
            <a:r>
              <a:rPr lang="de-DE" dirty="0" err="1"/>
              <a:t>single</a:t>
            </a:r>
            <a:r>
              <a:rPr lang="de-DE" dirty="0"/>
              <a:t> band, bi-</a:t>
            </a:r>
            <a:r>
              <a:rPr lang="de-DE" dirty="0" err="1"/>
              <a:t>directional</a:t>
            </a:r>
            <a:r>
              <a:rPr lang="de-DE" dirty="0"/>
              <a:t> 2-wire, 4-way bi-</a:t>
            </a:r>
            <a:r>
              <a:rPr lang="de-DE" dirty="0" err="1"/>
              <a:t>directional</a:t>
            </a:r>
            <a:r>
              <a:rPr lang="de-DE" dirty="0"/>
              <a:t>,…</a:t>
            </a:r>
          </a:p>
          <a:p>
            <a:r>
              <a:rPr lang="de-DE" dirty="0" err="1"/>
              <a:t>Switching</a:t>
            </a:r>
            <a:r>
              <a:rPr lang="de-DE" dirty="0"/>
              <a:t>: </a:t>
            </a:r>
            <a:br>
              <a:rPr lang="de-DE" dirty="0"/>
            </a:br>
            <a:r>
              <a:rPr lang="de-DE" dirty="0"/>
              <a:t>6To2/6To1/4To1, 6To2+Triplexer, 1To2/1To3 </a:t>
            </a:r>
            <a:r>
              <a:rPr lang="de-DE" dirty="0" err="1"/>
              <a:t>Stackmatch</a:t>
            </a:r>
            <a:r>
              <a:rPr lang="de-DE" dirty="0"/>
              <a:t>, 12x4,…</a:t>
            </a:r>
          </a:p>
          <a:p>
            <a:r>
              <a:rPr lang="de-DE" dirty="0"/>
              <a:t>Variable ATT, SO2R, M/M, Controller (on-site/remote), Custom Contest Hardware…</a:t>
            </a:r>
            <a:br>
              <a:rPr lang="de-DE" dirty="0"/>
            </a:b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044808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67DD4B5-88FF-4700-8947-FA94157DD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Connecting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12F – First </a:t>
            </a:r>
            <a:r>
              <a:rPr lang="de-DE" dirty="0" err="1"/>
              <a:t>contact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160DCEA-05E2-44D4-8D87-4EE6A52B63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177" y="1395663"/>
            <a:ext cx="5265824" cy="4646363"/>
          </a:xfrm>
        </p:spPr>
        <p:txBody>
          <a:bodyPr>
            <a:normAutofit/>
          </a:bodyPr>
          <a:lstStyle/>
          <a:p>
            <a:r>
              <a:rPr lang="de-DE" dirty="0"/>
              <a:t>Call </a:t>
            </a:r>
            <a:r>
              <a:rPr lang="de-DE" dirty="0" err="1"/>
              <a:t>your</a:t>
            </a:r>
            <a:r>
              <a:rPr lang="de-DE" dirty="0"/>
              <a:t> Ultraswitch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its</a:t>
            </a:r>
            <a:r>
              <a:rPr lang="de-DE" dirty="0"/>
              <a:t> </a:t>
            </a:r>
            <a:r>
              <a:rPr lang="de-DE" dirty="0" err="1"/>
              <a:t>given</a:t>
            </a:r>
            <a:r>
              <a:rPr lang="de-DE" dirty="0"/>
              <a:t> IP.</a:t>
            </a:r>
          </a:p>
          <a:p>
            <a:r>
              <a:rPr lang="de-DE" dirty="0"/>
              <a:t>Troubleshooting: Ultraswitch not </a:t>
            </a:r>
            <a:r>
              <a:rPr lang="de-DE" dirty="0" err="1"/>
              <a:t>found</a:t>
            </a:r>
            <a:r>
              <a:rPr lang="de-DE" dirty="0"/>
              <a:t>? </a:t>
            </a:r>
            <a:br>
              <a:rPr lang="de-DE" dirty="0"/>
            </a:br>
            <a:r>
              <a:rPr lang="de-DE" dirty="0" err="1">
                <a:hlinkClick r:id="rId2"/>
              </a:rPr>
              <a:t>Advanced</a:t>
            </a:r>
            <a:r>
              <a:rPr lang="de-DE" dirty="0">
                <a:hlinkClick r:id="rId2"/>
              </a:rPr>
              <a:t> IP-Scanner</a:t>
            </a:r>
            <a:r>
              <a:rPr lang="de-DE" dirty="0"/>
              <a:t> </a:t>
            </a:r>
            <a:r>
              <a:rPr lang="de-DE" dirty="0" err="1"/>
              <a:t>helps</a:t>
            </a:r>
            <a:r>
              <a:rPr lang="de-DE" dirty="0"/>
              <a:t>! </a:t>
            </a:r>
            <a:br>
              <a:rPr lang="de-DE" dirty="0"/>
            </a:br>
            <a:r>
              <a:rPr lang="de-DE" dirty="0"/>
              <a:t>Scan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network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find ist </a:t>
            </a:r>
            <a:r>
              <a:rPr lang="de-DE" dirty="0" err="1"/>
              <a:t>ip</a:t>
            </a:r>
            <a:r>
              <a:rPr lang="de-DE" dirty="0"/>
              <a:t> an </a:t>
            </a:r>
            <a:r>
              <a:rPr lang="de-DE" dirty="0" err="1"/>
              <a:t>try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set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again</a:t>
            </a:r>
            <a:r>
              <a:rPr lang="de-DE" dirty="0"/>
              <a:t>!</a:t>
            </a:r>
          </a:p>
          <a:p>
            <a:r>
              <a:rPr lang="de-DE" dirty="0"/>
              <a:t>But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see</a:t>
            </a:r>
            <a:r>
              <a:rPr lang="de-DE" dirty="0"/>
              <a:t> </a:t>
            </a: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buttons</a:t>
            </a:r>
            <a:r>
              <a:rPr lang="de-DE" dirty="0"/>
              <a:t>, …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6375BDC-5C11-43B4-840C-52577CE298C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526"/>
          <a:stretch/>
        </p:blipFill>
        <p:spPr>
          <a:xfrm>
            <a:off x="5959642" y="1451812"/>
            <a:ext cx="6232358" cy="2719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4846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0DF169-8970-4DD5-971C-2AC900A1A3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Connecting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12F – IP-Settings Servermode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86BB605-0D21-4A44-A394-25821555F4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177" y="1395663"/>
            <a:ext cx="5787191" cy="4646363"/>
          </a:xfrm>
        </p:spPr>
        <p:txBody>
          <a:bodyPr/>
          <a:lstStyle/>
          <a:p>
            <a:r>
              <a:rPr lang="de-DE" dirty="0"/>
              <a:t>Call Config.html</a:t>
            </a:r>
          </a:p>
          <a:p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need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know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IP </a:t>
            </a:r>
            <a:br>
              <a:rPr lang="de-DE" dirty="0"/>
            </a:b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Ultraswitch </a:t>
            </a:r>
            <a:r>
              <a:rPr lang="de-DE" dirty="0" err="1"/>
              <a:t>now</a:t>
            </a:r>
            <a:r>
              <a:rPr lang="de-DE" dirty="0"/>
              <a:t>!</a:t>
            </a:r>
          </a:p>
          <a:p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give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ultraswitch</a:t>
            </a:r>
            <a:br>
              <a:rPr lang="de-DE" dirty="0"/>
            </a:br>
            <a:r>
              <a:rPr lang="de-DE" dirty="0" err="1"/>
              <a:t>another</a:t>
            </a:r>
            <a:r>
              <a:rPr lang="de-DE" dirty="0"/>
              <a:t> </a:t>
            </a:r>
            <a:r>
              <a:rPr lang="de-DE" dirty="0" err="1"/>
              <a:t>ip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 dirty="0"/>
              <a:t> u </a:t>
            </a:r>
            <a:r>
              <a:rPr lang="de-DE" dirty="0" err="1"/>
              <a:t>want</a:t>
            </a:r>
            <a:endParaRPr lang="de-DE" dirty="0"/>
          </a:p>
          <a:p>
            <a:r>
              <a:rPr lang="de-DE" dirty="0"/>
              <a:t>Add all </a:t>
            </a:r>
            <a:r>
              <a:rPr lang="de-DE" dirty="0" err="1"/>
              <a:t>needed</a:t>
            </a:r>
            <a:r>
              <a:rPr lang="de-DE" dirty="0"/>
              <a:t> </a:t>
            </a:r>
            <a:r>
              <a:rPr lang="de-DE" dirty="0" err="1"/>
              <a:t>info</a:t>
            </a:r>
            <a:endParaRPr lang="de-DE" dirty="0"/>
          </a:p>
          <a:p>
            <a:r>
              <a:rPr lang="de-DE" dirty="0" err="1"/>
              <a:t>Submit</a:t>
            </a:r>
            <a:r>
              <a:rPr lang="de-DE" dirty="0"/>
              <a:t>!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B638CF6-3BC4-4208-B1B3-DDF009654D8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3453" b="16231"/>
          <a:stretch/>
        </p:blipFill>
        <p:spPr>
          <a:xfrm>
            <a:off x="5150883" y="1395663"/>
            <a:ext cx="7284201" cy="3601453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53BB3ECE-12D1-41EE-ADE3-88801D487F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5696" y="4557488"/>
            <a:ext cx="4236304" cy="1360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8792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1AA049-630C-4BFF-976F-AE5E4CA28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Final IP-Adresse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Ultraswitch: The UI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working</a:t>
            </a:r>
            <a:r>
              <a:rPr lang="de-DE" dirty="0"/>
              <a:t>! 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CECEA81-B5C6-49B0-B2AA-64F85BEBC6F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525"/>
          <a:stretch/>
        </p:blipFill>
        <p:spPr>
          <a:xfrm>
            <a:off x="1668378" y="1693242"/>
            <a:ext cx="9529011" cy="3616695"/>
          </a:xfrm>
          <a:prstGeom prst="rect">
            <a:avLst/>
          </a:prstGeom>
        </p:spPr>
      </p:pic>
      <p:sp>
        <p:nvSpPr>
          <p:cNvPr id="6" name="Ellipse 5">
            <a:extLst>
              <a:ext uri="{FF2B5EF4-FFF2-40B4-BE49-F238E27FC236}">
                <a16:creationId xmlns:a16="http://schemas.microsoft.com/office/drawing/2014/main" id="{74193191-012D-4701-AFD6-2DB8AA543CB7}"/>
              </a:ext>
            </a:extLst>
          </p:cNvPr>
          <p:cNvSpPr/>
          <p:nvPr/>
        </p:nvSpPr>
        <p:spPr>
          <a:xfrm>
            <a:off x="3080084" y="1957137"/>
            <a:ext cx="1467853" cy="59355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78587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1AA049-630C-4BFF-976F-AE5E4CA28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Something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wrong</a:t>
            </a:r>
            <a:r>
              <a:rPr lang="de-DE" dirty="0"/>
              <a:t> in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sketch</a:t>
            </a:r>
            <a:r>
              <a:rPr lang="de-DE" dirty="0"/>
              <a:t>... DEBUG!</a:t>
            </a:r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686BB605-0D21-4A44-A394-25821555F4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177" y="1395663"/>
            <a:ext cx="10541868" cy="4646363"/>
          </a:xfrm>
        </p:spPr>
        <p:txBody>
          <a:bodyPr/>
          <a:lstStyle/>
          <a:p>
            <a:r>
              <a:rPr lang="de-DE" dirty="0" err="1"/>
              <a:t>Uncomment</a:t>
            </a:r>
            <a:r>
              <a:rPr lang="de-DE" dirty="0"/>
              <a:t> </a:t>
            </a:r>
            <a:r>
              <a:rPr lang="de-DE" dirty="0" err="1"/>
              <a:t>ultraswitch.ino</a:t>
            </a:r>
            <a:r>
              <a:rPr lang="de-DE" dirty="0"/>
              <a:t>:</a:t>
            </a:r>
            <a:br>
              <a:rPr lang="de-DE" dirty="0"/>
            </a:br>
            <a:r>
              <a:rPr lang="de-DE" b="1" i="1" dirty="0"/>
              <a:t>//#define DEBUG </a:t>
            </a:r>
            <a:r>
              <a:rPr lang="de-DE" b="1" i="1" dirty="0" err="1"/>
              <a:t>to</a:t>
            </a:r>
            <a:r>
              <a:rPr lang="de-DE" dirty="0"/>
              <a:t> </a:t>
            </a:r>
            <a:r>
              <a:rPr lang="de-DE" b="1" i="1" dirty="0"/>
              <a:t>#define DEBUG </a:t>
            </a:r>
            <a:r>
              <a:rPr lang="de-DE" dirty="0"/>
              <a:t>(</a:t>
            </a:r>
            <a:r>
              <a:rPr lang="de-DE" dirty="0" err="1"/>
              <a:t>remove</a:t>
            </a:r>
            <a:r>
              <a:rPr lang="de-DE" dirty="0"/>
              <a:t> „//“)</a:t>
            </a:r>
          </a:p>
          <a:p>
            <a:r>
              <a:rPr lang="de-DE" dirty="0"/>
              <a:t>Upload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sketch</a:t>
            </a:r>
            <a:endParaRPr lang="de-DE" dirty="0"/>
          </a:p>
          <a:p>
            <a:r>
              <a:rPr lang="de-DE" dirty="0"/>
              <a:t>Tools =&gt; Serial monitor</a:t>
            </a:r>
          </a:p>
          <a:p>
            <a:r>
              <a:rPr lang="de-DE" dirty="0" err="1"/>
              <a:t>Adjust</a:t>
            </a:r>
            <a:r>
              <a:rPr lang="de-DE" dirty="0"/>
              <a:t> Monitor Serial Speed </a:t>
            </a:r>
            <a:r>
              <a:rPr lang="de-DE" dirty="0" err="1"/>
              <a:t>from</a:t>
            </a:r>
            <a:r>
              <a:rPr lang="de-DE" dirty="0"/>
              <a:t> 9600 </a:t>
            </a:r>
            <a:r>
              <a:rPr lang="de-DE" dirty="0" err="1"/>
              <a:t>to</a:t>
            </a:r>
            <a:r>
              <a:rPr lang="de-DE" dirty="0"/>
              <a:t> 115200</a:t>
            </a:r>
          </a:p>
          <a:p>
            <a:r>
              <a:rPr lang="de-DE" dirty="0" err="1"/>
              <a:t>Reset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Wemos</a:t>
            </a:r>
            <a:r>
              <a:rPr lang="de-DE" dirty="0"/>
              <a:t> (</a:t>
            </a:r>
            <a:r>
              <a:rPr lang="de-DE" dirty="0" err="1"/>
              <a:t>little</a:t>
            </a:r>
            <a:r>
              <a:rPr lang="de-DE" dirty="0"/>
              <a:t> switch on </a:t>
            </a:r>
            <a:r>
              <a:rPr lang="de-DE" dirty="0" err="1"/>
              <a:t>your</a:t>
            </a:r>
            <a:r>
              <a:rPr lang="de-DE" dirty="0"/>
              <a:t> Board)</a:t>
            </a:r>
          </a:p>
          <a:p>
            <a:r>
              <a:rPr lang="de-DE" dirty="0">
                <a:hlinkClick r:id="rId2"/>
              </a:rPr>
              <a:t>Serieller Monitor </a:t>
            </a:r>
            <a:r>
              <a:rPr lang="de-DE" dirty="0"/>
              <a:t> </a:t>
            </a:r>
            <a:r>
              <a:rPr lang="de-DE" dirty="0" err="1"/>
              <a:t>shows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ip</a:t>
            </a:r>
            <a:r>
              <a:rPr lang="de-DE" dirty="0"/>
              <a:t> and </a:t>
            </a:r>
            <a:r>
              <a:rPr lang="de-DE" dirty="0" err="1"/>
              <a:t>switched</a:t>
            </a:r>
            <a:r>
              <a:rPr lang="de-DE" dirty="0"/>
              <a:t> </a:t>
            </a:r>
            <a:r>
              <a:rPr lang="de-DE" dirty="0" err="1"/>
              <a:t>pins</a:t>
            </a:r>
            <a:r>
              <a:rPr lang="de-DE" dirty="0"/>
              <a:t>...</a:t>
            </a:r>
          </a:p>
          <a:p>
            <a:r>
              <a:rPr lang="de-DE" dirty="0"/>
              <a:t>Comment //#</a:t>
            </a:r>
            <a:r>
              <a:rPr lang="de-DE" dirty="0" err="1"/>
              <a:t>define</a:t>
            </a:r>
            <a:r>
              <a:rPr lang="de-DE" dirty="0"/>
              <a:t> DEBUG after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done</a:t>
            </a:r>
            <a:r>
              <a:rPr lang="de-DE" dirty="0"/>
              <a:t> (</a:t>
            </a:r>
            <a:r>
              <a:rPr lang="de-DE" dirty="0" err="1"/>
              <a:t>upload</a:t>
            </a:r>
            <a:r>
              <a:rPr lang="de-DE" dirty="0"/>
              <a:t> </a:t>
            </a:r>
            <a:r>
              <a:rPr lang="de-DE" dirty="0" err="1"/>
              <a:t>again</a:t>
            </a:r>
            <a:r>
              <a:rPr lang="de-DE" dirty="0"/>
              <a:t>)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827610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1AA049-630C-4BFF-976F-AE5E4CA28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CORS – Cross Origin Request</a:t>
            </a:r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686BB605-0D21-4A44-A394-25821555F4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177" y="1395663"/>
            <a:ext cx="5787191" cy="4646363"/>
          </a:xfrm>
        </p:spPr>
        <p:txBody>
          <a:bodyPr>
            <a:normAutofit/>
          </a:bodyPr>
          <a:lstStyle/>
          <a:p>
            <a:r>
              <a:rPr lang="de-DE" dirty="0"/>
              <a:t>Due </a:t>
            </a:r>
            <a:r>
              <a:rPr lang="de-DE" dirty="0" err="1"/>
              <a:t>to</a:t>
            </a:r>
            <a:r>
              <a:rPr lang="de-DE" dirty="0"/>
              <a:t> a Ajax-Request i </a:t>
            </a:r>
            <a:r>
              <a:rPr lang="de-DE" dirty="0" err="1"/>
              <a:t>could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,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browser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blocking</a:t>
            </a:r>
            <a:r>
              <a:rPr lang="de-DE" dirty="0"/>
              <a:t> </a:t>
            </a:r>
            <a:r>
              <a:rPr lang="de-DE" dirty="0" err="1"/>
              <a:t>those</a:t>
            </a:r>
            <a:r>
              <a:rPr lang="de-DE" dirty="0"/>
              <a:t> </a:t>
            </a:r>
            <a:r>
              <a:rPr lang="de-DE" dirty="0" err="1"/>
              <a:t>cross</a:t>
            </a:r>
            <a:r>
              <a:rPr lang="de-DE" dirty="0"/>
              <a:t> </a:t>
            </a:r>
            <a:r>
              <a:rPr lang="de-DE" dirty="0" err="1"/>
              <a:t>origin</a:t>
            </a:r>
            <a:r>
              <a:rPr lang="de-DE" dirty="0"/>
              <a:t> </a:t>
            </a:r>
            <a:r>
              <a:rPr lang="de-DE" dirty="0" err="1"/>
              <a:t>requests</a:t>
            </a:r>
            <a:r>
              <a:rPr lang="de-DE" dirty="0"/>
              <a:t>,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start</a:t>
            </a:r>
            <a:r>
              <a:rPr lang="de-DE" dirty="0"/>
              <a:t> the index.html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desktop</a:t>
            </a:r>
            <a:r>
              <a:rPr lang="de-DE" dirty="0"/>
              <a:t> </a:t>
            </a:r>
            <a:r>
              <a:rPr lang="de-DE" sz="2000" dirty="0"/>
              <a:t>(file://file:///C:/Users/mmmedia/../../index.html)</a:t>
            </a:r>
            <a:br>
              <a:rPr lang="de-DE" sz="2000" dirty="0"/>
            </a:br>
            <a:endParaRPr lang="de-DE" sz="2000" dirty="0"/>
          </a:p>
          <a:p>
            <a:r>
              <a:rPr lang="de-DE" dirty="0"/>
              <a:t>Use: </a:t>
            </a:r>
            <a:r>
              <a:rPr lang="de-DE" dirty="0">
                <a:hlinkClick r:id="rId2"/>
              </a:rPr>
              <a:t>CORS Everywhere </a:t>
            </a:r>
            <a:r>
              <a:rPr lang="de-DE" dirty="0"/>
              <a:t>(Firefox)</a:t>
            </a:r>
            <a:br>
              <a:rPr lang="de-DE" dirty="0"/>
            </a:br>
            <a:r>
              <a:rPr lang="de-DE" dirty="0"/>
              <a:t>=&gt; Add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Firefox</a:t>
            </a:r>
            <a:br>
              <a:rPr lang="de-DE" dirty="0"/>
            </a:br>
            <a:r>
              <a:rPr lang="de-DE" dirty="0"/>
              <a:t>=&gt; Activate CORS E („CorsE“ </a:t>
            </a:r>
            <a:r>
              <a:rPr lang="de-DE" dirty="0" err="1"/>
              <a:t>icon</a:t>
            </a:r>
            <a:r>
              <a:rPr lang="de-DE" dirty="0"/>
              <a:t> will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green</a:t>
            </a:r>
            <a:r>
              <a:rPr lang="de-DE" dirty="0"/>
              <a:t>)</a:t>
            </a:r>
          </a:p>
          <a:p>
            <a:r>
              <a:rPr lang="de-DE" dirty="0"/>
              <a:t>Use Firefox!</a:t>
            </a:r>
          </a:p>
        </p:txBody>
      </p:sp>
      <p:pic>
        <p:nvPicPr>
          <p:cNvPr id="1027" name="Picture 3" descr="C:\Users\mmmedia\Documents\Arduino\UltraSwitch\UltraSwitch\doc\cor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3321" y="2395538"/>
            <a:ext cx="3333750" cy="177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Ellipse 7">
            <a:extLst>
              <a:ext uri="{FF2B5EF4-FFF2-40B4-BE49-F238E27FC236}">
                <a16:creationId xmlns:a16="http://schemas.microsoft.com/office/drawing/2014/main" id="{74193191-012D-4701-AFD6-2DB8AA543CB7}"/>
              </a:ext>
            </a:extLst>
          </p:cNvPr>
          <p:cNvSpPr/>
          <p:nvPr/>
        </p:nvSpPr>
        <p:spPr>
          <a:xfrm>
            <a:off x="9674067" y="2687805"/>
            <a:ext cx="1467853" cy="59355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043228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C2B439-C89E-4840-BA36-6844F93ED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Wiring</a:t>
            </a:r>
            <a:r>
              <a:rPr lang="de-DE" dirty="0"/>
              <a:t> </a:t>
            </a:r>
            <a:r>
              <a:rPr lang="de-DE" dirty="0" err="1"/>
              <a:t>up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Relaysboard</a:t>
            </a:r>
            <a:r>
              <a:rPr lang="de-DE" dirty="0"/>
              <a:t>… 1</a:t>
            </a:r>
          </a:p>
        </p:txBody>
      </p:sp>
      <p:sp>
        <p:nvSpPr>
          <p:cNvPr id="20" name="Inhaltsplatzhalter 19">
            <a:extLst>
              <a:ext uri="{FF2B5EF4-FFF2-40B4-BE49-F238E27FC236}">
                <a16:creationId xmlns:a16="http://schemas.microsoft.com/office/drawing/2014/main" id="{7BF2F079-3755-4D1F-9148-0A64223E18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177" y="1395663"/>
            <a:ext cx="5049255" cy="46463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Use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pliers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bent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header</a:t>
            </a:r>
            <a:r>
              <a:rPr lang="de-DE" dirty="0"/>
              <a:t> </a:t>
            </a:r>
            <a:r>
              <a:rPr lang="de-DE" dirty="0" err="1"/>
              <a:t>pins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relay</a:t>
            </a:r>
            <a:r>
              <a:rPr lang="de-DE" dirty="0"/>
              <a:t> </a:t>
            </a:r>
            <a:r>
              <a:rPr lang="de-DE" dirty="0" err="1"/>
              <a:t>board</a:t>
            </a:r>
            <a:r>
              <a:rPr lang="de-DE" dirty="0"/>
              <a:t> so </a:t>
            </a:r>
            <a:r>
              <a:rPr lang="de-DE" dirty="0" err="1"/>
              <a:t>they</a:t>
            </a:r>
            <a:r>
              <a:rPr lang="de-DE" dirty="0"/>
              <a:t> fit </a:t>
            </a:r>
            <a:r>
              <a:rPr lang="de-DE" dirty="0" err="1"/>
              <a:t>into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MCP-Board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 err="1"/>
              <a:t>Why</a:t>
            </a:r>
            <a:r>
              <a:rPr lang="de-DE" dirty="0"/>
              <a:t>? 2 Pins (3,4)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MCP-Board </a:t>
            </a:r>
            <a:r>
              <a:rPr lang="de-DE" dirty="0" err="1"/>
              <a:t>need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unconnected</a:t>
            </a:r>
            <a:r>
              <a:rPr lang="de-DE" dirty="0"/>
              <a:t>! </a:t>
            </a:r>
            <a:r>
              <a:rPr lang="de-DE" dirty="0" err="1"/>
              <a:t>Its</a:t>
            </a:r>
            <a:r>
              <a:rPr lang="de-DE" dirty="0"/>
              <a:t> not so easy..</a:t>
            </a:r>
          </a:p>
        </p:txBody>
      </p:sp>
      <p:pic>
        <p:nvPicPr>
          <p:cNvPr id="22" name="Inhaltsplatzhalter 4">
            <a:extLst>
              <a:ext uri="{FF2B5EF4-FFF2-40B4-BE49-F238E27FC236}">
                <a16:creationId xmlns:a16="http://schemas.microsoft.com/office/drawing/2014/main" id="{0B7B6A32-50D8-4EAB-BFB2-5F7420F0D9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5387" y="1459832"/>
            <a:ext cx="4646613" cy="3484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8184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9D3C6CF-DC43-4390-BF8D-1BFDA7B7C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9907"/>
          </a:xfrm>
        </p:spPr>
        <p:txBody>
          <a:bodyPr/>
          <a:lstStyle/>
          <a:p>
            <a:r>
              <a:rPr lang="de-DE" dirty="0" err="1"/>
              <a:t>Wiring</a:t>
            </a:r>
            <a:r>
              <a:rPr lang="de-DE" dirty="0"/>
              <a:t> </a:t>
            </a:r>
            <a:r>
              <a:rPr lang="de-DE" dirty="0" err="1"/>
              <a:t>up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Relaysboard</a:t>
            </a:r>
            <a:r>
              <a:rPr lang="de-DE" dirty="0"/>
              <a:t>… 2</a:t>
            </a: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613B3417-9E5B-4873-A1D8-85A40B31CD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271" r="62035" b="11307"/>
          <a:stretch/>
        </p:blipFill>
        <p:spPr>
          <a:xfrm rot="10800000">
            <a:off x="940049" y="1395663"/>
            <a:ext cx="1764089" cy="1548063"/>
          </a:xfr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B1426035-6402-42D5-9A66-F1C08F7B544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65" t="16218" r="15993" b="15642"/>
          <a:stretch/>
        </p:blipFill>
        <p:spPr>
          <a:xfrm rot="10800000">
            <a:off x="6707187" y="1395663"/>
            <a:ext cx="4646613" cy="3484959"/>
          </a:xfrm>
          <a:prstGeom prst="rect">
            <a:avLst/>
          </a:prstGeom>
        </p:spPr>
      </p:pic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3F8299B6-86E8-464A-81CF-03B841CF5494}"/>
              </a:ext>
            </a:extLst>
          </p:cNvPr>
          <p:cNvGrpSpPr/>
          <p:nvPr/>
        </p:nvGrpSpPr>
        <p:grpSpPr>
          <a:xfrm>
            <a:off x="3318661" y="1388368"/>
            <a:ext cx="2774003" cy="2593641"/>
            <a:chOff x="3841945" y="1388367"/>
            <a:chExt cx="2354602" cy="2201509"/>
          </a:xfrm>
        </p:grpSpPr>
        <p:pic>
          <p:nvPicPr>
            <p:cNvPr id="15" name="Grafik 14">
              <a:extLst>
                <a:ext uri="{FF2B5EF4-FFF2-40B4-BE49-F238E27FC236}">
                  <a16:creationId xmlns:a16="http://schemas.microsoft.com/office/drawing/2014/main" id="{EA82808D-5E77-46E5-B1CA-A48252AADD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6550" r="65146"/>
            <a:stretch/>
          </p:blipFill>
          <p:spPr>
            <a:xfrm rot="10800000">
              <a:off x="3841945" y="1388367"/>
              <a:ext cx="2354602" cy="2201509"/>
            </a:xfrm>
            <a:prstGeom prst="rect">
              <a:avLst/>
            </a:prstGeom>
          </p:spPr>
        </p:pic>
        <p:sp>
          <p:nvSpPr>
            <p:cNvPr id="17" name="Rechteck 16">
              <a:extLst>
                <a:ext uri="{FF2B5EF4-FFF2-40B4-BE49-F238E27FC236}">
                  <a16:creationId xmlns:a16="http://schemas.microsoft.com/office/drawing/2014/main" id="{B13811EB-598F-4E8A-BE6B-594FB5C63FFD}"/>
                </a:ext>
              </a:extLst>
            </p:cNvPr>
            <p:cNvSpPr/>
            <p:nvPr/>
          </p:nvSpPr>
          <p:spPr>
            <a:xfrm>
              <a:off x="5518188" y="2786767"/>
              <a:ext cx="401404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de-DE" sz="2400" b="1" dirty="0">
                  <a:solidFill>
                    <a:srgbClr val="FF0000"/>
                  </a:solidFill>
                </a:rPr>
                <a:t>x</a:t>
              </a:r>
              <a:endParaRPr lang="de-DE" sz="2400" dirty="0"/>
            </a:p>
          </p:txBody>
        </p:sp>
        <p:sp>
          <p:nvSpPr>
            <p:cNvPr id="18" name="Rechteck 17">
              <a:extLst>
                <a:ext uri="{FF2B5EF4-FFF2-40B4-BE49-F238E27FC236}">
                  <a16:creationId xmlns:a16="http://schemas.microsoft.com/office/drawing/2014/main" id="{DCC69331-401B-434E-939B-29E475E95220}"/>
                </a:ext>
              </a:extLst>
            </p:cNvPr>
            <p:cNvSpPr/>
            <p:nvPr/>
          </p:nvSpPr>
          <p:spPr>
            <a:xfrm>
              <a:off x="5518189" y="3003335"/>
              <a:ext cx="401404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de-DE" sz="2400" b="1" dirty="0">
                  <a:solidFill>
                    <a:srgbClr val="FF0000"/>
                  </a:solidFill>
                </a:rPr>
                <a:t>x</a:t>
              </a:r>
              <a:endParaRPr lang="de-DE" sz="2400" dirty="0"/>
            </a:p>
          </p:txBody>
        </p:sp>
      </p:grpSp>
      <p:sp>
        <p:nvSpPr>
          <p:cNvPr id="19" name="Rechteck 18">
            <a:extLst>
              <a:ext uri="{FF2B5EF4-FFF2-40B4-BE49-F238E27FC236}">
                <a16:creationId xmlns:a16="http://schemas.microsoft.com/office/drawing/2014/main" id="{E7EEC7DA-A84F-44F8-9DC7-820AD38F7957}"/>
              </a:ext>
            </a:extLst>
          </p:cNvPr>
          <p:cNvSpPr/>
          <p:nvPr/>
        </p:nvSpPr>
        <p:spPr>
          <a:xfrm>
            <a:off x="1231233" y="2279757"/>
            <a:ext cx="21656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rgbClr val="FF0000"/>
                </a:solidFill>
              </a:rPr>
              <a:t>x</a:t>
            </a:r>
            <a:endParaRPr lang="de-DE" sz="1200" dirty="0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A8692776-FAF3-4049-BE23-C23A2A4AFAD1}"/>
              </a:ext>
            </a:extLst>
          </p:cNvPr>
          <p:cNvSpPr/>
          <p:nvPr/>
        </p:nvSpPr>
        <p:spPr>
          <a:xfrm>
            <a:off x="1227223" y="2400079"/>
            <a:ext cx="21656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rgbClr val="FF0000"/>
                </a:solidFill>
              </a:rPr>
              <a:t>x</a:t>
            </a:r>
            <a:endParaRPr lang="de-DE" sz="1200" dirty="0"/>
          </a:p>
        </p:txBody>
      </p:sp>
      <p:sp>
        <p:nvSpPr>
          <p:cNvPr id="25" name="Pfeil: nach rechts 24">
            <a:extLst>
              <a:ext uri="{FF2B5EF4-FFF2-40B4-BE49-F238E27FC236}">
                <a16:creationId xmlns:a16="http://schemas.microsoft.com/office/drawing/2014/main" id="{F3A1EBC8-DAC2-4FA2-AA66-4DAE94735774}"/>
              </a:ext>
            </a:extLst>
          </p:cNvPr>
          <p:cNvSpPr/>
          <p:nvPr/>
        </p:nvSpPr>
        <p:spPr>
          <a:xfrm rot="8525085">
            <a:off x="8672151" y="1637834"/>
            <a:ext cx="978408" cy="484632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Pfeil: nach rechts 25">
            <a:extLst>
              <a:ext uri="{FF2B5EF4-FFF2-40B4-BE49-F238E27FC236}">
                <a16:creationId xmlns:a16="http://schemas.microsoft.com/office/drawing/2014/main" id="{D453CFE2-AFC0-4E96-B062-07939E7EF1D4}"/>
              </a:ext>
            </a:extLst>
          </p:cNvPr>
          <p:cNvSpPr/>
          <p:nvPr/>
        </p:nvSpPr>
        <p:spPr>
          <a:xfrm rot="19224517">
            <a:off x="7436910" y="2643580"/>
            <a:ext cx="978408" cy="484632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30D2DC81-2133-40B3-A281-B257C61A0EBC}"/>
              </a:ext>
            </a:extLst>
          </p:cNvPr>
          <p:cNvSpPr/>
          <p:nvPr/>
        </p:nvSpPr>
        <p:spPr>
          <a:xfrm>
            <a:off x="3530381" y="3120022"/>
            <a:ext cx="1819980" cy="617070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AF8CED38-8A76-44F1-973C-0138E781E84A}"/>
              </a:ext>
            </a:extLst>
          </p:cNvPr>
          <p:cNvSpPr/>
          <p:nvPr/>
        </p:nvSpPr>
        <p:spPr>
          <a:xfrm>
            <a:off x="1383527" y="2359267"/>
            <a:ext cx="1049572" cy="276999"/>
          </a:xfrm>
          <a:prstGeom prst="rect">
            <a:avLst/>
          </a:prstGeom>
          <a:noFill/>
          <a:ln w="127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192924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4D97064-D6FE-469E-B6EF-DC6F016FD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Wiring</a:t>
            </a:r>
            <a:r>
              <a:rPr lang="de-DE" dirty="0"/>
              <a:t> </a:t>
            </a:r>
            <a:r>
              <a:rPr lang="de-DE" dirty="0" err="1"/>
              <a:t>up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Relaysboard</a:t>
            </a:r>
            <a:r>
              <a:rPr lang="de-DE" dirty="0"/>
              <a:t>… 3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F40C5CD-65F3-4370-90B2-1F76468121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dirty="0"/>
              <a:t>Pin 1: „Bent“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grid</a:t>
            </a:r>
            <a:br>
              <a:rPr lang="de-DE" dirty="0"/>
            </a:b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left</a:t>
            </a:r>
            <a:r>
              <a:rPr lang="de-DE" dirty="0"/>
              <a:t>!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r>
              <a:rPr lang="de-DE" dirty="0"/>
              <a:t>Pin 2: </a:t>
            </a:r>
            <a:br>
              <a:rPr lang="de-DE" dirty="0"/>
            </a:br>
            <a:r>
              <a:rPr lang="de-DE" dirty="0"/>
              <a:t>Bent </a:t>
            </a:r>
            <a:r>
              <a:rPr lang="de-DE" dirty="0" err="1"/>
              <a:t>completely</a:t>
            </a:r>
            <a:r>
              <a:rPr lang="de-DE" dirty="0"/>
              <a:t> down!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br>
              <a:rPr lang="de-DE" dirty="0"/>
            </a:br>
            <a:endParaRPr lang="de-DE" dirty="0"/>
          </a:p>
        </p:txBody>
      </p:sp>
      <p:grpSp>
        <p:nvGrpSpPr>
          <p:cNvPr id="38" name="Gruppieren 37">
            <a:extLst>
              <a:ext uri="{FF2B5EF4-FFF2-40B4-BE49-F238E27FC236}">
                <a16:creationId xmlns:a16="http://schemas.microsoft.com/office/drawing/2014/main" id="{13234B78-0F88-443B-BF63-68736C1163B8}"/>
              </a:ext>
            </a:extLst>
          </p:cNvPr>
          <p:cNvGrpSpPr/>
          <p:nvPr/>
        </p:nvGrpSpPr>
        <p:grpSpPr>
          <a:xfrm>
            <a:off x="4651307" y="1368658"/>
            <a:ext cx="2014086" cy="1833186"/>
            <a:chOff x="4676984" y="1155032"/>
            <a:chExt cx="2014086" cy="1833186"/>
          </a:xfrm>
        </p:grpSpPr>
        <p:pic>
          <p:nvPicPr>
            <p:cNvPr id="13" name="Grafik 12">
              <a:extLst>
                <a:ext uri="{FF2B5EF4-FFF2-40B4-BE49-F238E27FC236}">
                  <a16:creationId xmlns:a16="http://schemas.microsoft.com/office/drawing/2014/main" id="{97220FEA-74EF-4EC0-990C-A9E0F13410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610"/>
            <a:stretch/>
          </p:blipFill>
          <p:spPr>
            <a:xfrm rot="16200000">
              <a:off x="4767434" y="1064582"/>
              <a:ext cx="1833186" cy="2014086"/>
            </a:xfrm>
            <a:prstGeom prst="rect">
              <a:avLst/>
            </a:prstGeom>
          </p:spPr>
        </p:pic>
        <p:cxnSp>
          <p:nvCxnSpPr>
            <p:cNvPr id="20" name="Gerader Verbinder 19">
              <a:extLst>
                <a:ext uri="{FF2B5EF4-FFF2-40B4-BE49-F238E27FC236}">
                  <a16:creationId xmlns:a16="http://schemas.microsoft.com/office/drawing/2014/main" id="{63F51E67-A563-44B3-9914-C516239402C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215158" y="1982971"/>
              <a:ext cx="393802" cy="322162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Gerader Verbinder 22">
              <a:extLst>
                <a:ext uri="{FF2B5EF4-FFF2-40B4-BE49-F238E27FC236}">
                  <a16:creationId xmlns:a16="http://schemas.microsoft.com/office/drawing/2014/main" id="{6CEA9833-7AAC-4C4C-A74D-B9B56B753B1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231106" y="1460703"/>
              <a:ext cx="1" cy="565896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Pfeil: nach rechts 27">
              <a:extLst>
                <a:ext uri="{FF2B5EF4-FFF2-40B4-BE49-F238E27FC236}">
                  <a16:creationId xmlns:a16="http://schemas.microsoft.com/office/drawing/2014/main" id="{A276E553-8916-4E14-83BF-A684E518B914}"/>
                </a:ext>
              </a:extLst>
            </p:cNvPr>
            <p:cNvSpPr/>
            <p:nvPr/>
          </p:nvSpPr>
          <p:spPr>
            <a:xfrm rot="11840877">
              <a:off x="5291886" y="1678638"/>
              <a:ext cx="390450" cy="293192"/>
            </a:xfrm>
            <a:prstGeom prst="righ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35" name="Gruppieren 34">
            <a:extLst>
              <a:ext uri="{FF2B5EF4-FFF2-40B4-BE49-F238E27FC236}">
                <a16:creationId xmlns:a16="http://schemas.microsoft.com/office/drawing/2014/main" id="{579945D1-AC54-4964-B904-C67CBE145071}"/>
              </a:ext>
            </a:extLst>
          </p:cNvPr>
          <p:cNvGrpSpPr/>
          <p:nvPr/>
        </p:nvGrpSpPr>
        <p:grpSpPr>
          <a:xfrm>
            <a:off x="7186862" y="1642769"/>
            <a:ext cx="4158915" cy="3178942"/>
            <a:chOff x="7186862" y="1642769"/>
            <a:chExt cx="4158915" cy="3178942"/>
          </a:xfrm>
        </p:grpSpPr>
        <p:pic>
          <p:nvPicPr>
            <p:cNvPr id="4" name="Grafik 3">
              <a:extLst>
                <a:ext uri="{FF2B5EF4-FFF2-40B4-BE49-F238E27FC236}">
                  <a16:creationId xmlns:a16="http://schemas.microsoft.com/office/drawing/2014/main" id="{61D00F14-61D5-497D-9FE5-289A137F58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2877"/>
            <a:stretch/>
          </p:blipFill>
          <p:spPr>
            <a:xfrm>
              <a:off x="7468555" y="1642769"/>
              <a:ext cx="3877222" cy="3178942"/>
            </a:xfrm>
            <a:prstGeom prst="rect">
              <a:avLst/>
            </a:prstGeom>
          </p:spPr>
        </p:pic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CCD876D0-7A4A-4453-88BF-0DAE0F9C785A}"/>
                </a:ext>
              </a:extLst>
            </p:cNvPr>
            <p:cNvSpPr/>
            <p:nvPr/>
          </p:nvSpPr>
          <p:spPr>
            <a:xfrm>
              <a:off x="7672134" y="2986922"/>
              <a:ext cx="301465" cy="301465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Ellipse 6">
              <a:extLst>
                <a:ext uri="{FF2B5EF4-FFF2-40B4-BE49-F238E27FC236}">
                  <a16:creationId xmlns:a16="http://schemas.microsoft.com/office/drawing/2014/main" id="{FA6366F2-6096-4EFB-822D-6E7078E9108C}"/>
                </a:ext>
              </a:extLst>
            </p:cNvPr>
            <p:cNvSpPr/>
            <p:nvPr/>
          </p:nvSpPr>
          <p:spPr>
            <a:xfrm>
              <a:off x="7186862" y="3027027"/>
              <a:ext cx="217523" cy="213853"/>
            </a:xfrm>
            <a:prstGeom prst="ellipse">
              <a:avLst/>
            </a:prstGeom>
            <a:solidFill>
              <a:srgbClr val="FF0000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9" name="Gerader Verbinder 8">
              <a:extLst>
                <a:ext uri="{FF2B5EF4-FFF2-40B4-BE49-F238E27FC236}">
                  <a16:creationId xmlns:a16="http://schemas.microsoft.com/office/drawing/2014/main" id="{8592942B-A778-4C19-9925-71B16BF05610}"/>
                </a:ext>
              </a:extLst>
            </p:cNvPr>
            <p:cNvCxnSpPr/>
            <p:nvPr/>
          </p:nvCxnSpPr>
          <p:spPr>
            <a:xfrm flipH="1">
              <a:off x="7186862" y="3577765"/>
              <a:ext cx="636004" cy="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Pfeil: nach rechts 28">
              <a:extLst>
                <a:ext uri="{FF2B5EF4-FFF2-40B4-BE49-F238E27FC236}">
                  <a16:creationId xmlns:a16="http://schemas.microsoft.com/office/drawing/2014/main" id="{665CD5B4-06CD-4662-B611-03266ADB8FD7}"/>
                </a:ext>
              </a:extLst>
            </p:cNvPr>
            <p:cNvSpPr/>
            <p:nvPr/>
          </p:nvSpPr>
          <p:spPr>
            <a:xfrm rot="10800000">
              <a:off x="7407575" y="3034880"/>
              <a:ext cx="278503" cy="198145"/>
            </a:xfrm>
            <a:prstGeom prst="righ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34" name="Gruppieren 33">
            <a:extLst>
              <a:ext uri="{FF2B5EF4-FFF2-40B4-BE49-F238E27FC236}">
                <a16:creationId xmlns:a16="http://schemas.microsoft.com/office/drawing/2014/main" id="{AED50527-2FEE-423B-ABEF-04709F67F832}"/>
              </a:ext>
            </a:extLst>
          </p:cNvPr>
          <p:cNvGrpSpPr/>
          <p:nvPr/>
        </p:nvGrpSpPr>
        <p:grpSpPr>
          <a:xfrm>
            <a:off x="4788950" y="3506871"/>
            <a:ext cx="1856434" cy="1782948"/>
            <a:chOff x="4834393" y="2965476"/>
            <a:chExt cx="2113388" cy="1996138"/>
          </a:xfrm>
        </p:grpSpPr>
        <p:grpSp>
          <p:nvGrpSpPr>
            <p:cNvPr id="11" name="Gruppieren 10">
              <a:extLst>
                <a:ext uri="{FF2B5EF4-FFF2-40B4-BE49-F238E27FC236}">
                  <a16:creationId xmlns:a16="http://schemas.microsoft.com/office/drawing/2014/main" id="{8840C02E-5E61-4D3F-85B6-3D03CCA9EEE1}"/>
                </a:ext>
              </a:extLst>
            </p:cNvPr>
            <p:cNvGrpSpPr/>
            <p:nvPr/>
          </p:nvGrpSpPr>
          <p:grpSpPr>
            <a:xfrm>
              <a:off x="4834393" y="2965476"/>
              <a:ext cx="2113388" cy="1996138"/>
              <a:chOff x="2202844" y="4477578"/>
              <a:chExt cx="1436622" cy="1238902"/>
            </a:xfrm>
          </p:grpSpPr>
          <p:pic>
            <p:nvPicPr>
              <p:cNvPr id="5" name="Grafik 4">
                <a:extLst>
                  <a:ext uri="{FF2B5EF4-FFF2-40B4-BE49-F238E27FC236}">
                    <a16:creationId xmlns:a16="http://schemas.microsoft.com/office/drawing/2014/main" id="{21EC8327-01F9-4D3B-B89C-163D90E6A23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9610"/>
              <a:stretch/>
            </p:blipFill>
            <p:spPr>
              <a:xfrm rot="16200000">
                <a:off x="2301704" y="4378718"/>
                <a:ext cx="1238902" cy="1436622"/>
              </a:xfrm>
              <a:prstGeom prst="rect">
                <a:avLst/>
              </a:prstGeom>
            </p:spPr>
          </p:pic>
          <p:cxnSp>
            <p:nvCxnSpPr>
              <p:cNvPr id="10" name="Gerader Verbinder 9">
                <a:extLst>
                  <a:ext uri="{FF2B5EF4-FFF2-40B4-BE49-F238E27FC236}">
                    <a16:creationId xmlns:a16="http://schemas.microsoft.com/office/drawing/2014/main" id="{DAFA0E08-3EB4-4CDB-9BBF-E1DCBA6C0CB6}"/>
                  </a:ext>
                </a:extLst>
              </p:cNvPr>
              <p:cNvCxnSpPr/>
              <p:nvPr/>
            </p:nvCxnSpPr>
            <p:spPr>
              <a:xfrm flipH="1">
                <a:off x="2253067" y="5129113"/>
                <a:ext cx="636004" cy="0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0" name="Pfeil: nach rechts 29">
              <a:extLst>
                <a:ext uri="{FF2B5EF4-FFF2-40B4-BE49-F238E27FC236}">
                  <a16:creationId xmlns:a16="http://schemas.microsoft.com/office/drawing/2014/main" id="{A8539803-60F1-4974-9BB3-A28339561D7D}"/>
                </a:ext>
              </a:extLst>
            </p:cNvPr>
            <p:cNvSpPr/>
            <p:nvPr/>
          </p:nvSpPr>
          <p:spPr>
            <a:xfrm rot="8214530">
              <a:off x="5441371" y="3607376"/>
              <a:ext cx="409702" cy="319254"/>
            </a:xfrm>
            <a:prstGeom prst="rightArrow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36" name="Textfeld 35">
            <a:extLst>
              <a:ext uri="{FF2B5EF4-FFF2-40B4-BE49-F238E27FC236}">
                <a16:creationId xmlns:a16="http://schemas.microsoft.com/office/drawing/2014/main" id="{FD6A6F97-45BD-481B-9195-24850905485F}"/>
              </a:ext>
            </a:extLst>
          </p:cNvPr>
          <p:cNvSpPr txBox="1"/>
          <p:nvPr/>
        </p:nvSpPr>
        <p:spPr>
          <a:xfrm>
            <a:off x="7076978" y="2674853"/>
            <a:ext cx="499715" cy="375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5V</a:t>
            </a:r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0BD91CD5-262F-43C1-A47D-9ACD3E06A52C}"/>
              </a:ext>
            </a:extLst>
          </p:cNvPr>
          <p:cNvSpPr/>
          <p:nvPr/>
        </p:nvSpPr>
        <p:spPr>
          <a:xfrm>
            <a:off x="8077655" y="2986922"/>
            <a:ext cx="2878374" cy="703287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366778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52AB3EB-BA85-4745-B53A-A6135971A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Wiring</a:t>
            </a:r>
            <a:r>
              <a:rPr lang="de-DE" dirty="0"/>
              <a:t> </a:t>
            </a:r>
            <a:r>
              <a:rPr lang="de-DE" dirty="0" err="1"/>
              <a:t>up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Relaysboard</a:t>
            </a:r>
            <a:r>
              <a:rPr lang="de-DE" dirty="0"/>
              <a:t>… 4</a:t>
            </a:r>
          </a:p>
        </p:txBody>
      </p:sp>
      <p:pic>
        <p:nvPicPr>
          <p:cNvPr id="9" name="Inhaltsplatzhalter 4">
            <a:extLst>
              <a:ext uri="{FF2B5EF4-FFF2-40B4-BE49-F238E27FC236}">
                <a16:creationId xmlns:a16="http://schemas.microsoft.com/office/drawing/2014/main" id="{1FC91769-73C8-4FA6-820A-4A9F1366389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86" t="41281" r="25912" b="17194"/>
          <a:stretch/>
        </p:blipFill>
        <p:spPr>
          <a:xfrm rot="10800000">
            <a:off x="7368088" y="1395663"/>
            <a:ext cx="4823912" cy="3901998"/>
          </a:xfrm>
          <a:prstGeom prst="rect">
            <a:avLst/>
          </a:prstGeom>
        </p:spPr>
      </p:pic>
      <p:sp>
        <p:nvSpPr>
          <p:cNvPr id="10" name="Ellipse 9">
            <a:extLst>
              <a:ext uri="{FF2B5EF4-FFF2-40B4-BE49-F238E27FC236}">
                <a16:creationId xmlns:a16="http://schemas.microsoft.com/office/drawing/2014/main" id="{BA7580D4-B7B0-4E32-8566-C3D7DE3A5F4B}"/>
              </a:ext>
            </a:extLst>
          </p:cNvPr>
          <p:cNvSpPr/>
          <p:nvPr/>
        </p:nvSpPr>
        <p:spPr>
          <a:xfrm>
            <a:off x="8476090" y="4079019"/>
            <a:ext cx="333955" cy="333955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68CDE210-5D7B-4936-9AB5-0F92CAC363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177" y="1395663"/>
            <a:ext cx="5737600" cy="464636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de-DE" b="1" dirty="0"/>
              <a:t>Connect </a:t>
            </a:r>
            <a:r>
              <a:rPr lang="de-DE" b="1" dirty="0" err="1"/>
              <a:t>the</a:t>
            </a:r>
            <a:r>
              <a:rPr lang="de-DE" b="1" dirty="0"/>
              <a:t> MCP-Board:</a:t>
            </a:r>
          </a:p>
          <a:p>
            <a:r>
              <a:rPr lang="de-DE" dirty="0"/>
              <a:t>-1- </a:t>
            </a:r>
            <a:r>
              <a:rPr lang="de-DE" dirty="0" err="1"/>
              <a:t>the</a:t>
            </a:r>
            <a:r>
              <a:rPr lang="de-DE" dirty="0"/>
              <a:t> „S“ </a:t>
            </a:r>
            <a:r>
              <a:rPr lang="de-DE" dirty="0" err="1"/>
              <a:t>bent</a:t>
            </a:r>
            <a:r>
              <a:rPr lang="de-DE" dirty="0"/>
              <a:t> </a:t>
            </a:r>
            <a:r>
              <a:rPr lang="de-DE" dirty="0" err="1"/>
              <a:t>pin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visible.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soldered</a:t>
            </a:r>
            <a:r>
              <a:rPr lang="de-DE" dirty="0"/>
              <a:t> </a:t>
            </a:r>
            <a:r>
              <a:rPr lang="de-DE" dirty="0" err="1"/>
              <a:t>later</a:t>
            </a:r>
            <a:r>
              <a:rPr lang="de-DE" dirty="0"/>
              <a:t>!</a:t>
            </a:r>
          </a:p>
          <a:p>
            <a:r>
              <a:rPr lang="de-DE" dirty="0"/>
              <a:t>-2- </a:t>
            </a:r>
            <a:r>
              <a:rPr lang="de-DE" dirty="0" err="1"/>
              <a:t>complete</a:t>
            </a:r>
            <a:r>
              <a:rPr lang="de-DE" dirty="0"/>
              <a:t> </a:t>
            </a:r>
            <a:r>
              <a:rPr lang="de-DE" dirty="0" err="1"/>
              <a:t>bent</a:t>
            </a:r>
            <a:r>
              <a:rPr lang="de-DE" dirty="0"/>
              <a:t> </a:t>
            </a:r>
            <a:r>
              <a:rPr lang="de-DE" dirty="0" err="1"/>
              <a:t>pin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not visible</a:t>
            </a:r>
          </a:p>
          <a:p>
            <a:r>
              <a:rPr lang="de-DE" dirty="0"/>
              <a:t>MCP Pin </a:t>
            </a:r>
            <a:r>
              <a:rPr lang="de-DE" dirty="0" err="1"/>
              <a:t>position</a:t>
            </a:r>
            <a:r>
              <a:rPr lang="de-DE" dirty="0"/>
              <a:t> ¾ </a:t>
            </a:r>
            <a:r>
              <a:rPr lang="de-DE" dirty="0" err="1"/>
              <a:t>is</a:t>
            </a:r>
            <a:r>
              <a:rPr lang="de-DE" dirty="0"/>
              <a:t> not </a:t>
            </a:r>
            <a:r>
              <a:rPr lang="de-DE" dirty="0" err="1"/>
              <a:t>connected</a:t>
            </a:r>
            <a:r>
              <a:rPr lang="de-DE" dirty="0"/>
              <a:t>.</a:t>
            </a:r>
          </a:p>
          <a:p>
            <a:r>
              <a:rPr lang="de-DE" dirty="0"/>
              <a:t>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right</a:t>
            </a:r>
            <a:r>
              <a:rPr lang="de-DE" dirty="0"/>
              <a:t>: Free GND-Pins (</a:t>
            </a:r>
            <a:r>
              <a:rPr lang="de-DE" dirty="0" err="1"/>
              <a:t>see</a:t>
            </a:r>
            <a:r>
              <a:rPr lang="de-DE" dirty="0"/>
              <a:t>: </a:t>
            </a:r>
            <a:r>
              <a:rPr lang="de-DE" dirty="0" err="1"/>
              <a:t>later</a:t>
            </a:r>
            <a:r>
              <a:rPr lang="de-DE" dirty="0"/>
              <a:t>))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 err="1"/>
              <a:t>Important</a:t>
            </a:r>
            <a:r>
              <a:rPr lang="de-DE" dirty="0"/>
              <a:t>: Do not </a:t>
            </a:r>
            <a:r>
              <a:rPr lang="de-DE" dirty="0" err="1"/>
              <a:t>solder</a:t>
            </a:r>
            <a:r>
              <a:rPr lang="de-DE" dirty="0"/>
              <a:t> </a:t>
            </a:r>
            <a:r>
              <a:rPr lang="de-DE" dirty="0" err="1"/>
              <a:t>anything</a:t>
            </a:r>
            <a:r>
              <a:rPr lang="de-DE" dirty="0"/>
              <a:t> </a:t>
            </a:r>
            <a:r>
              <a:rPr lang="de-DE" dirty="0" err="1"/>
              <a:t>yet</a:t>
            </a:r>
            <a:r>
              <a:rPr lang="de-DE" dirty="0"/>
              <a:t>! Just </a:t>
            </a:r>
            <a:r>
              <a:rPr lang="de-DE" dirty="0" err="1"/>
              <a:t>see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fits</a:t>
            </a:r>
            <a:r>
              <a:rPr lang="de-DE" dirty="0"/>
              <a:t> </a:t>
            </a:r>
            <a:r>
              <a:rPr lang="de-DE" dirty="0" err="1"/>
              <a:t>already</a:t>
            </a:r>
            <a:r>
              <a:rPr lang="de-DE" dirty="0"/>
              <a:t>. Maybe </a:t>
            </a:r>
            <a:r>
              <a:rPr lang="de-DE" dirty="0" err="1"/>
              <a:t>re-bent</a:t>
            </a:r>
            <a:r>
              <a:rPr lang="de-DE" dirty="0"/>
              <a:t>.</a:t>
            </a:r>
            <a:br>
              <a:rPr lang="de-DE" dirty="0"/>
            </a:br>
            <a:endParaRPr lang="de-DE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6745DF72-27F1-4632-ABD7-872342C1102F}"/>
              </a:ext>
            </a:extLst>
          </p:cNvPr>
          <p:cNvSpPr txBox="1"/>
          <p:nvPr/>
        </p:nvSpPr>
        <p:spPr>
          <a:xfrm>
            <a:off x="8476090" y="3709687"/>
            <a:ext cx="278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B80709F5-E0B0-465D-B2A6-AE4971613193}"/>
              </a:ext>
            </a:extLst>
          </p:cNvPr>
          <p:cNvSpPr txBox="1"/>
          <p:nvPr/>
        </p:nvSpPr>
        <p:spPr>
          <a:xfrm>
            <a:off x="8269354" y="4412974"/>
            <a:ext cx="278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01F8CD3D-92FC-47CC-8323-0A5474095931}"/>
              </a:ext>
            </a:extLst>
          </p:cNvPr>
          <p:cNvSpPr/>
          <p:nvPr/>
        </p:nvSpPr>
        <p:spPr>
          <a:xfrm>
            <a:off x="11616857" y="3991555"/>
            <a:ext cx="365760" cy="85874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CB492F15-E7CF-4C65-BAD1-8BBF2DCEBB27}"/>
              </a:ext>
            </a:extLst>
          </p:cNvPr>
          <p:cNvSpPr/>
          <p:nvPr/>
        </p:nvSpPr>
        <p:spPr>
          <a:xfrm>
            <a:off x="9104243" y="4079019"/>
            <a:ext cx="2878374" cy="703287"/>
          </a:xfrm>
          <a:prstGeom prst="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574111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E167D2-F31D-4598-9194-C408C58C4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Connecting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MCP-23017 </a:t>
            </a:r>
            <a:r>
              <a:rPr lang="de-DE" dirty="0" err="1"/>
              <a:t>board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912607F-3F37-482E-B19A-A8D4083812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177" y="1395663"/>
            <a:ext cx="9685423" cy="6336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Use 4 Pin-Header and 1x GND-Wire and </a:t>
            </a:r>
            <a:r>
              <a:rPr lang="de-DE" dirty="0" err="1"/>
              <a:t>solder</a:t>
            </a:r>
            <a:r>
              <a:rPr lang="de-DE" dirty="0"/>
              <a:t> </a:t>
            </a:r>
            <a:r>
              <a:rPr lang="de-DE" dirty="0" err="1"/>
              <a:t>them</a:t>
            </a:r>
            <a:r>
              <a:rPr lang="de-DE" dirty="0"/>
              <a:t>: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CEC7538-0464-4BA5-B3F7-53EB58FA461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7379" y="2068429"/>
            <a:ext cx="4546600" cy="340995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82C45E8B-7112-43F0-B56A-39BC2EC3E6E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205747" y="2494840"/>
            <a:ext cx="3411285" cy="2558464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4CF46AA4-5273-44F8-A09D-FEC1B6F67EB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925" b="1"/>
          <a:stretch/>
        </p:blipFill>
        <p:spPr>
          <a:xfrm>
            <a:off x="944896" y="2068429"/>
            <a:ext cx="3240505" cy="1338513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9C47FA01-2700-4C89-8C01-E3F683965996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035"/>
          <a:stretch/>
        </p:blipFill>
        <p:spPr>
          <a:xfrm rot="10800000">
            <a:off x="952664" y="3596274"/>
            <a:ext cx="3232737" cy="1866063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E63C14A3-BA40-4873-990A-B99E08A1F10E}"/>
              </a:ext>
            </a:extLst>
          </p:cNvPr>
          <p:cNvSpPr txBox="1"/>
          <p:nvPr/>
        </p:nvSpPr>
        <p:spPr>
          <a:xfrm>
            <a:off x="9958805" y="3368843"/>
            <a:ext cx="272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1973867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B1E1FB3-7B72-43CB-9D9F-95E59C015F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DM5XX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391A69E-2071-4AA2-96FD-3AB82C1555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5663"/>
            <a:ext cx="9464843" cy="4646363"/>
          </a:xfrm>
        </p:spPr>
        <p:txBody>
          <a:bodyPr/>
          <a:lstStyle/>
          <a:p>
            <a:r>
              <a:rPr lang="de-DE" dirty="0"/>
              <a:t>Radio </a:t>
            </a:r>
            <a:r>
              <a:rPr lang="de-DE" dirty="0" err="1"/>
              <a:t>amateur</a:t>
            </a:r>
            <a:r>
              <a:rPr lang="de-DE" dirty="0"/>
              <a:t> </a:t>
            </a:r>
            <a:r>
              <a:rPr lang="de-DE" dirty="0" err="1"/>
              <a:t>since</a:t>
            </a:r>
            <a:r>
              <a:rPr lang="de-DE" dirty="0"/>
              <a:t> 1990 (OK8XX, DM5X, ex. DG3NED, ex. DL3NED) </a:t>
            </a:r>
            <a:r>
              <a:rPr lang="de-DE" dirty="0" err="1"/>
              <a:t>living</a:t>
            </a:r>
            <a:r>
              <a:rPr lang="de-DE" dirty="0"/>
              <a:t> in </a:t>
            </a:r>
            <a:r>
              <a:rPr lang="de-DE" dirty="0" err="1"/>
              <a:t>Nuremberg</a:t>
            </a:r>
            <a:endParaRPr lang="de-DE" dirty="0"/>
          </a:p>
          <a:p>
            <a:r>
              <a:rPr lang="de-DE" dirty="0"/>
              <a:t>Senior Software Engineer</a:t>
            </a:r>
          </a:p>
          <a:p>
            <a:r>
              <a:rPr lang="de-DE" dirty="0"/>
              <a:t>IT-Project Lead @ ADITUS GmbH</a:t>
            </a:r>
          </a:p>
          <a:p>
            <a:r>
              <a:rPr lang="de-DE" dirty="0" err="1"/>
              <a:t>Since</a:t>
            </a:r>
            <a:r>
              <a:rPr lang="de-DE" dirty="0"/>
              <a:t> 2015 Lead Firmware Developer @remoteqth.com</a:t>
            </a:r>
          </a:p>
          <a:p>
            <a:r>
              <a:rPr lang="de-DE" dirty="0"/>
              <a:t>Main </a:t>
            </a:r>
            <a:r>
              <a:rPr lang="de-DE" dirty="0" err="1"/>
              <a:t>responsibility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embedded</a:t>
            </a:r>
            <a:r>
              <a:rPr lang="de-DE" dirty="0"/>
              <a:t> </a:t>
            </a:r>
            <a:r>
              <a:rPr lang="de-DE" dirty="0" err="1"/>
              <a:t>microcontroller</a:t>
            </a:r>
            <a:r>
              <a:rPr lang="de-DE" dirty="0"/>
              <a:t> </a:t>
            </a:r>
            <a:r>
              <a:rPr lang="de-DE" dirty="0" err="1"/>
              <a:t>firmware</a:t>
            </a:r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536FEEBD-0B1B-4A20-B47C-4D14ACC83C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0" y="1432844"/>
            <a:ext cx="2286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1158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E167D2-F31D-4598-9194-C408C58C4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Soldering</a:t>
            </a:r>
            <a:r>
              <a:rPr lang="de-DE" dirty="0"/>
              <a:t> MCP-23017 </a:t>
            </a:r>
            <a:r>
              <a:rPr lang="de-DE" dirty="0" err="1"/>
              <a:t>board</a:t>
            </a:r>
            <a:r>
              <a:rPr lang="de-DE" dirty="0"/>
              <a:t> </a:t>
            </a:r>
            <a:r>
              <a:rPr lang="de-DE" dirty="0" err="1"/>
              <a:t>onto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RelayBoard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912607F-3F37-482E-B19A-A8D4083812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178" y="1395663"/>
            <a:ext cx="5530518" cy="4034590"/>
          </a:xfrm>
        </p:spPr>
        <p:txBody>
          <a:bodyPr>
            <a:normAutofit/>
          </a:bodyPr>
          <a:lstStyle/>
          <a:p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tape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reduce</a:t>
            </a:r>
            <a:r>
              <a:rPr lang="de-DE" dirty="0"/>
              <a:t> the </a:t>
            </a:r>
            <a:r>
              <a:rPr lang="de-DE" dirty="0" err="1"/>
              <a:t>risc</a:t>
            </a:r>
            <a:r>
              <a:rPr lang="de-DE" dirty="0"/>
              <a:t> of </a:t>
            </a:r>
            <a:r>
              <a:rPr lang="de-DE" dirty="0" err="1"/>
              <a:t>shortcuts</a:t>
            </a:r>
            <a:endParaRPr lang="de-DE" dirty="0"/>
          </a:p>
          <a:p>
            <a:r>
              <a:rPr lang="de-DE" dirty="0"/>
              <a:t>Place </a:t>
            </a:r>
            <a:r>
              <a:rPr lang="de-DE" dirty="0" err="1"/>
              <a:t>your</a:t>
            </a:r>
            <a:r>
              <a:rPr lang="de-DE" dirty="0"/>
              <a:t> MCP-Board </a:t>
            </a:r>
            <a:r>
              <a:rPr lang="de-DE" dirty="0" err="1"/>
              <a:t>correct</a:t>
            </a:r>
            <a:endParaRPr lang="de-DE" dirty="0"/>
          </a:p>
          <a:p>
            <a:r>
              <a:rPr lang="de-DE" dirty="0" err="1"/>
              <a:t>Solder</a:t>
            </a:r>
            <a:r>
              <a:rPr lang="de-DE" dirty="0"/>
              <a:t> all MCP-PCB </a:t>
            </a:r>
            <a:r>
              <a:rPr lang="de-DE" dirty="0" err="1"/>
              <a:t>connections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Relayboard</a:t>
            </a:r>
            <a:endParaRPr lang="de-DE" dirty="0"/>
          </a:p>
          <a:p>
            <a:r>
              <a:rPr lang="de-DE" dirty="0"/>
              <a:t>Connect GND-Wire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RelayBoard</a:t>
            </a:r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1F61F7BD-438E-4533-9331-AADA276E856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20"/>
          <a:stretch/>
        </p:blipFill>
        <p:spPr>
          <a:xfrm rot="5400000">
            <a:off x="7575308" y="1287954"/>
            <a:ext cx="4508983" cy="4724400"/>
          </a:xfrm>
          <a:prstGeom prst="rect">
            <a:avLst/>
          </a:prstGeom>
        </p:spPr>
      </p:pic>
      <p:sp>
        <p:nvSpPr>
          <p:cNvPr id="8" name="Ellipse 7">
            <a:extLst>
              <a:ext uri="{FF2B5EF4-FFF2-40B4-BE49-F238E27FC236}">
                <a16:creationId xmlns:a16="http://schemas.microsoft.com/office/drawing/2014/main" id="{CB337BBA-0402-4677-8A69-167BB569EC0E}"/>
              </a:ext>
            </a:extLst>
          </p:cNvPr>
          <p:cNvSpPr/>
          <p:nvPr/>
        </p:nvSpPr>
        <p:spPr>
          <a:xfrm>
            <a:off x="8630653" y="4034589"/>
            <a:ext cx="1018673" cy="70585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970392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DA22E11-F710-4061-A54B-4A293FCB2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Preparing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ESP-12F… 1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7FE7157E-EAEC-448B-AC90-4FA2E2D952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177" y="1395664"/>
            <a:ext cx="9476876" cy="625642"/>
          </a:xfrm>
        </p:spPr>
        <p:txBody>
          <a:bodyPr>
            <a:normAutofit/>
          </a:bodyPr>
          <a:lstStyle/>
          <a:p>
            <a:r>
              <a:rPr lang="de-DE" dirty="0" err="1"/>
              <a:t>Solder</a:t>
            </a:r>
            <a:r>
              <a:rPr lang="de-DE" dirty="0"/>
              <a:t> </a:t>
            </a:r>
            <a:r>
              <a:rPr lang="de-DE" dirty="0" err="1"/>
              <a:t>Female</a:t>
            </a:r>
            <a:r>
              <a:rPr lang="de-DE" dirty="0"/>
              <a:t> Header &amp; </a:t>
            </a:r>
            <a:r>
              <a:rPr lang="de-DE" dirty="0" err="1"/>
              <a:t>prepare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1k8/2k2 </a:t>
            </a:r>
            <a:r>
              <a:rPr lang="de-DE" dirty="0" err="1"/>
              <a:t>resistors</a:t>
            </a:r>
            <a:r>
              <a:rPr lang="de-DE" dirty="0"/>
              <a:t>: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185C45F-AB98-44F5-86C3-1C7BFE32B06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047" y="2021306"/>
            <a:ext cx="4407568" cy="3305676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69792430-9E04-45AF-9CE4-0779EFA0ABF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6267" y="2021306"/>
            <a:ext cx="4407568" cy="3305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0009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DA22E11-F710-4061-A54B-4A293FCB2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9907"/>
          </a:xfrm>
        </p:spPr>
        <p:txBody>
          <a:bodyPr/>
          <a:lstStyle/>
          <a:p>
            <a:r>
              <a:rPr lang="de-DE" dirty="0" err="1"/>
              <a:t>Preparing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ESP-12F… 2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7FE7157E-EAEC-448B-AC90-4FA2E2D952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177" y="1395663"/>
            <a:ext cx="9476876" cy="3777915"/>
          </a:xfrm>
        </p:spPr>
        <p:txBody>
          <a:bodyPr>
            <a:normAutofit/>
          </a:bodyPr>
          <a:lstStyle/>
          <a:p>
            <a:r>
              <a:rPr lang="de-DE" dirty="0" err="1"/>
              <a:t>Solder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first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/>
              <a:t>1k8/2k2 </a:t>
            </a:r>
            <a:r>
              <a:rPr lang="de-DE" dirty="0" err="1"/>
              <a:t>resistor</a:t>
            </a:r>
            <a:r>
              <a:rPr lang="de-DE" dirty="0"/>
              <a:t>.</a:t>
            </a:r>
            <a:br>
              <a:rPr lang="de-DE" dirty="0"/>
            </a:br>
            <a:br>
              <a:rPr lang="de-DE" dirty="0"/>
            </a:br>
            <a:r>
              <a:rPr lang="de-DE" dirty="0"/>
              <a:t>Pin D1 </a:t>
            </a:r>
            <a:r>
              <a:rPr lang="de-DE" dirty="0">
                <a:sym typeface="Wingdings" panose="05000000000000000000" pitchFamily="2" charset="2"/>
              </a:rPr>
              <a:t> 3V3!</a:t>
            </a:r>
          </a:p>
          <a:p>
            <a:pPr marL="0" indent="0">
              <a:buNone/>
            </a:pPr>
            <a:endParaRPr lang="de-DE" dirty="0">
              <a:sym typeface="Wingdings" panose="05000000000000000000" pitchFamily="2" charset="2"/>
            </a:endParaRPr>
          </a:p>
          <a:p>
            <a:r>
              <a:rPr lang="de-DE" dirty="0">
                <a:sym typeface="Wingdings" panose="05000000000000000000" pitchFamily="2" charset="2"/>
              </a:rPr>
              <a:t>Be </a:t>
            </a:r>
            <a:r>
              <a:rPr lang="de-DE" dirty="0" err="1">
                <a:sym typeface="Wingdings" panose="05000000000000000000" pitchFamily="2" charset="2"/>
              </a:rPr>
              <a:t>careful</a:t>
            </a:r>
            <a:r>
              <a:rPr lang="de-DE" dirty="0">
                <a:sym typeface="Wingdings" panose="05000000000000000000" pitchFamily="2" charset="2"/>
              </a:rPr>
              <a:t> :P…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0DD4BB3-7366-4CB6-AD43-E41BCA293A7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653" b="7772"/>
          <a:stretch/>
        </p:blipFill>
        <p:spPr>
          <a:xfrm rot="10800000">
            <a:off x="5999747" y="1475873"/>
            <a:ext cx="6192253" cy="3416968"/>
          </a:xfrm>
          <a:prstGeom prst="rect">
            <a:avLst/>
          </a:prstGeom>
        </p:spPr>
      </p:pic>
      <p:sp>
        <p:nvSpPr>
          <p:cNvPr id="8" name="Ellipse 7">
            <a:extLst>
              <a:ext uri="{FF2B5EF4-FFF2-40B4-BE49-F238E27FC236}">
                <a16:creationId xmlns:a16="http://schemas.microsoft.com/office/drawing/2014/main" id="{30957694-740E-4D7B-9523-147A1499A722}"/>
              </a:ext>
            </a:extLst>
          </p:cNvPr>
          <p:cNvSpPr/>
          <p:nvPr/>
        </p:nvSpPr>
        <p:spPr>
          <a:xfrm>
            <a:off x="9192126" y="2935705"/>
            <a:ext cx="216568" cy="24865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3EEDBB1B-1F3E-40D6-BD97-A3D16AE35DB7}"/>
              </a:ext>
            </a:extLst>
          </p:cNvPr>
          <p:cNvSpPr/>
          <p:nvPr/>
        </p:nvSpPr>
        <p:spPr>
          <a:xfrm>
            <a:off x="8454189" y="4259178"/>
            <a:ext cx="216568" cy="24865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1C884A2F-84A5-4AEB-BE47-3624702AAB2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65"/>
          <a:stretch/>
        </p:blipFill>
        <p:spPr>
          <a:xfrm>
            <a:off x="5999747" y="1475873"/>
            <a:ext cx="1467853" cy="1551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1290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DA22E11-F710-4061-A54B-4A293FCB2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9907"/>
          </a:xfrm>
        </p:spPr>
        <p:txBody>
          <a:bodyPr/>
          <a:lstStyle/>
          <a:p>
            <a:r>
              <a:rPr lang="de-DE" dirty="0" err="1"/>
              <a:t>Preparing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ESP-12F… 3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7FE7157E-EAEC-448B-AC90-4FA2E2D952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177" y="1395663"/>
            <a:ext cx="9476876" cy="3777915"/>
          </a:xfrm>
        </p:spPr>
        <p:txBody>
          <a:bodyPr>
            <a:normAutofit/>
          </a:bodyPr>
          <a:lstStyle/>
          <a:p>
            <a:r>
              <a:rPr lang="de-DE" dirty="0"/>
              <a:t>Bent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second</a:t>
            </a:r>
            <a:r>
              <a:rPr lang="de-DE" dirty="0"/>
              <a:t> </a:t>
            </a:r>
            <a:r>
              <a:rPr lang="de-DE" dirty="0" err="1"/>
              <a:t>resistor</a:t>
            </a:r>
            <a:r>
              <a:rPr lang="de-DE" dirty="0"/>
              <a:t> 1k8/2k2</a:t>
            </a:r>
            <a:br>
              <a:rPr lang="de-DE" dirty="0"/>
            </a:br>
            <a:r>
              <a:rPr lang="de-DE" dirty="0" err="1"/>
              <a:t>into</a:t>
            </a:r>
            <a:r>
              <a:rPr lang="de-DE" dirty="0"/>
              <a:t> an „S“ and </a:t>
            </a:r>
            <a:r>
              <a:rPr lang="de-DE" dirty="0" err="1"/>
              <a:t>solder</a:t>
            </a:r>
            <a:r>
              <a:rPr lang="de-DE" dirty="0"/>
              <a:t> it.</a:t>
            </a:r>
            <a:br>
              <a:rPr lang="de-DE" dirty="0"/>
            </a:br>
            <a:endParaRPr lang="de-DE" dirty="0"/>
          </a:p>
          <a:p>
            <a:r>
              <a:rPr lang="de-DE" dirty="0"/>
              <a:t>D2 </a:t>
            </a:r>
            <a:r>
              <a:rPr lang="de-DE" dirty="0">
                <a:sym typeface="Wingdings" panose="05000000000000000000" pitchFamily="2" charset="2"/>
              </a:rPr>
              <a:t> 3V3</a:t>
            </a:r>
            <a:br>
              <a:rPr lang="de-DE" dirty="0"/>
            </a:br>
            <a:endParaRPr lang="de-DE" dirty="0">
              <a:sym typeface="Wingdings" panose="05000000000000000000" pitchFamily="2" charset="2"/>
            </a:endParaRPr>
          </a:p>
          <a:p>
            <a:r>
              <a:rPr lang="de-DE" dirty="0">
                <a:sym typeface="Wingdings" panose="05000000000000000000" pitchFamily="2" charset="2"/>
              </a:rPr>
              <a:t>Cut.</a:t>
            </a:r>
          </a:p>
          <a:p>
            <a:r>
              <a:rPr lang="de-DE" dirty="0">
                <a:sym typeface="Wingdings" panose="05000000000000000000" pitchFamily="2" charset="2"/>
              </a:rPr>
              <a:t>Be </a:t>
            </a:r>
            <a:r>
              <a:rPr lang="de-DE" dirty="0" err="1">
                <a:sym typeface="Wingdings" panose="05000000000000000000" pitchFamily="2" charset="2"/>
              </a:rPr>
              <a:t>careful</a:t>
            </a:r>
            <a:r>
              <a:rPr lang="de-DE" dirty="0">
                <a:sym typeface="Wingdings" panose="05000000000000000000" pitchFamily="2" charset="2"/>
              </a:rPr>
              <a:t> :P…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ED1B622-9530-4C7D-9149-27BE16BA7BA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162" t="26547" r="19162" b="599"/>
          <a:stretch/>
        </p:blipFill>
        <p:spPr>
          <a:xfrm rot="10800000">
            <a:off x="6096000" y="1443787"/>
            <a:ext cx="7122692" cy="3891891"/>
          </a:xfrm>
          <a:prstGeom prst="rect">
            <a:avLst/>
          </a:prstGeom>
        </p:spPr>
      </p:pic>
      <p:sp>
        <p:nvSpPr>
          <p:cNvPr id="11" name="Ellipse 10">
            <a:extLst>
              <a:ext uri="{FF2B5EF4-FFF2-40B4-BE49-F238E27FC236}">
                <a16:creationId xmlns:a16="http://schemas.microsoft.com/office/drawing/2014/main" id="{86B3A4CF-38CA-4AC4-BEC5-BC777509355A}"/>
              </a:ext>
            </a:extLst>
          </p:cNvPr>
          <p:cNvSpPr/>
          <p:nvPr/>
        </p:nvSpPr>
        <p:spPr>
          <a:xfrm>
            <a:off x="8919411" y="4162926"/>
            <a:ext cx="320842" cy="36837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BA3A45C6-69F6-4F13-BB7D-208F3E3F88A9}"/>
              </a:ext>
            </a:extLst>
          </p:cNvPr>
          <p:cNvSpPr/>
          <p:nvPr/>
        </p:nvSpPr>
        <p:spPr>
          <a:xfrm>
            <a:off x="8670760" y="3168322"/>
            <a:ext cx="320842" cy="36837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0B37F40C-B9A3-4F98-ABF9-E44BB8F90FF4}"/>
              </a:ext>
            </a:extLst>
          </p:cNvPr>
          <p:cNvSpPr/>
          <p:nvPr/>
        </p:nvSpPr>
        <p:spPr>
          <a:xfrm>
            <a:off x="10034337" y="4339389"/>
            <a:ext cx="1876926" cy="10444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F88DB39A-ECDA-4123-8690-361E86B0ECD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865" b="21078"/>
          <a:stretch/>
        </p:blipFill>
        <p:spPr>
          <a:xfrm>
            <a:off x="10078454" y="4375628"/>
            <a:ext cx="2121567" cy="1547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8552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3E45A7F-1615-44BA-8E10-7E967F2B4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Put </a:t>
            </a:r>
            <a:r>
              <a:rPr lang="de-DE" dirty="0" err="1"/>
              <a:t>it</a:t>
            </a:r>
            <a:r>
              <a:rPr lang="de-DE" dirty="0"/>
              <a:t> all </a:t>
            </a:r>
            <a:r>
              <a:rPr lang="de-DE" dirty="0" err="1"/>
              <a:t>together</a:t>
            </a:r>
            <a:r>
              <a:rPr lang="de-DE" dirty="0"/>
              <a:t>…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8227373-277B-4191-B036-730F58E073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7468"/>
            <a:ext cx="4864768" cy="4646363"/>
          </a:xfrm>
        </p:spPr>
        <p:txBody>
          <a:bodyPr>
            <a:normAutofit/>
          </a:bodyPr>
          <a:lstStyle/>
          <a:p>
            <a:r>
              <a:rPr lang="de-DE" dirty="0" err="1"/>
              <a:t>Wemos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left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right</a:t>
            </a:r>
            <a:r>
              <a:rPr lang="de-DE" dirty="0"/>
              <a:t> (</a:t>
            </a:r>
            <a:r>
              <a:rPr lang="de-DE" dirty="0" err="1"/>
              <a:t>example</a:t>
            </a:r>
            <a:r>
              <a:rPr lang="de-DE" dirty="0"/>
              <a:t>):</a:t>
            </a:r>
            <a:br>
              <a:rPr lang="de-DE" dirty="0"/>
            </a:br>
            <a:r>
              <a:rPr lang="de-DE" sz="2200" dirty="0"/>
              <a:t>5V|GND|empty|empty|yellow|green</a:t>
            </a:r>
          </a:p>
          <a:p>
            <a:endParaRPr lang="de-DE" sz="2400" dirty="0"/>
          </a:p>
          <a:p>
            <a:r>
              <a:rPr lang="de-DE" dirty="0"/>
              <a:t>MCP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left</a:t>
            </a:r>
            <a:r>
              <a:rPr lang="de-DE" dirty="0"/>
              <a:t>:</a:t>
            </a:r>
            <a:br>
              <a:rPr lang="de-DE" dirty="0"/>
            </a:br>
            <a:r>
              <a:rPr lang="de-DE" sz="2400" dirty="0"/>
              <a:t>Yellow|Green|GND|5V</a:t>
            </a:r>
          </a:p>
          <a:p>
            <a:endParaRPr lang="de-DE" sz="2400" dirty="0"/>
          </a:p>
          <a:p>
            <a:r>
              <a:rPr lang="de-DE" sz="2400" dirty="0"/>
              <a:t>SCHWARZ </a:t>
            </a:r>
            <a:r>
              <a:rPr lang="de-DE" sz="2400" dirty="0" err="1"/>
              <a:t>to</a:t>
            </a:r>
            <a:r>
              <a:rPr lang="de-DE" sz="2400" dirty="0"/>
              <a:t> GND (</a:t>
            </a:r>
            <a:r>
              <a:rPr lang="de-DE" sz="2400" dirty="0" err="1"/>
              <a:t>Relayboard</a:t>
            </a:r>
            <a:r>
              <a:rPr lang="de-DE" sz="2400" dirty="0"/>
              <a:t>)</a:t>
            </a:r>
          </a:p>
          <a:p>
            <a:endParaRPr lang="de-DE" sz="2400" dirty="0"/>
          </a:p>
          <a:p>
            <a:r>
              <a:rPr lang="de-DE" sz="2400" dirty="0" err="1"/>
              <a:t>Your</a:t>
            </a:r>
            <a:r>
              <a:rPr lang="de-DE" sz="2400" dirty="0"/>
              <a:t> </a:t>
            </a:r>
            <a:r>
              <a:rPr lang="de-DE" sz="2400" dirty="0" err="1"/>
              <a:t>wire</a:t>
            </a:r>
            <a:r>
              <a:rPr lang="de-DE" sz="2400" dirty="0"/>
              <a:t> </a:t>
            </a:r>
            <a:r>
              <a:rPr lang="de-DE" sz="2400" dirty="0" err="1"/>
              <a:t>colors</a:t>
            </a:r>
            <a:r>
              <a:rPr lang="de-DE" sz="2400" dirty="0"/>
              <a:t> </a:t>
            </a:r>
            <a:r>
              <a:rPr lang="de-DE" sz="2400" dirty="0" err="1"/>
              <a:t>may</a:t>
            </a:r>
            <a:r>
              <a:rPr lang="de-DE" sz="2400" dirty="0"/>
              <a:t> </a:t>
            </a:r>
            <a:r>
              <a:rPr lang="de-DE" sz="2400" dirty="0" err="1"/>
              <a:t>be</a:t>
            </a:r>
            <a:r>
              <a:rPr lang="de-DE" sz="2400" dirty="0"/>
              <a:t> different!</a:t>
            </a:r>
          </a:p>
        </p:txBody>
      </p: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027BC3E1-4EF9-4FFA-954C-FEBDE86737B0}"/>
              </a:ext>
            </a:extLst>
          </p:cNvPr>
          <p:cNvCxnSpPr/>
          <p:nvPr/>
        </p:nvCxnSpPr>
        <p:spPr>
          <a:xfrm>
            <a:off x="-39755" y="1168840"/>
            <a:ext cx="12332473" cy="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rafik 12">
            <a:extLst>
              <a:ext uri="{FF2B5EF4-FFF2-40B4-BE49-F238E27FC236}">
                <a16:creationId xmlns:a16="http://schemas.microsoft.com/office/drawing/2014/main" id="{27C2D681-F523-4857-B5A0-1639358400D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13" b="19540"/>
          <a:stretch/>
        </p:blipFill>
        <p:spPr>
          <a:xfrm>
            <a:off x="5502374" y="1502796"/>
            <a:ext cx="6689626" cy="3458817"/>
          </a:xfrm>
          <a:prstGeom prst="rect">
            <a:avLst/>
          </a:prstGeom>
        </p:spPr>
      </p:pic>
      <p:sp>
        <p:nvSpPr>
          <p:cNvPr id="4" name="Ellipse 3">
            <a:extLst>
              <a:ext uri="{FF2B5EF4-FFF2-40B4-BE49-F238E27FC236}">
                <a16:creationId xmlns:a16="http://schemas.microsoft.com/office/drawing/2014/main" id="{47599EE1-7C9F-4AC3-BEEB-C03C77DD1501}"/>
              </a:ext>
            </a:extLst>
          </p:cNvPr>
          <p:cNvSpPr/>
          <p:nvPr/>
        </p:nvSpPr>
        <p:spPr>
          <a:xfrm>
            <a:off x="11710737" y="3864096"/>
            <a:ext cx="481263" cy="33688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886170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3E45A7F-1615-44BA-8E10-7E967F2B4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Finally</a:t>
            </a:r>
            <a:r>
              <a:rPr lang="de-DE" dirty="0"/>
              <a:t>…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8227373-277B-4191-B036-730F58E073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27468"/>
            <a:ext cx="5979696" cy="2001529"/>
          </a:xfrm>
        </p:spPr>
        <p:txBody>
          <a:bodyPr>
            <a:normAutofit fontScale="70000" lnSpcReduction="20000"/>
          </a:bodyPr>
          <a:lstStyle/>
          <a:p>
            <a:r>
              <a:rPr lang="de-DE" sz="3600" dirty="0"/>
              <a:t>Connect </a:t>
            </a:r>
            <a:r>
              <a:rPr lang="de-DE" sz="3600" dirty="0" err="1"/>
              <a:t>your</a:t>
            </a:r>
            <a:r>
              <a:rPr lang="de-DE" sz="3600" dirty="0"/>
              <a:t> power </a:t>
            </a:r>
            <a:r>
              <a:rPr lang="de-DE" sz="3600" dirty="0" err="1"/>
              <a:t>supply</a:t>
            </a:r>
            <a:r>
              <a:rPr lang="de-DE" sz="3600" dirty="0"/>
              <a:t> 12V</a:t>
            </a:r>
          </a:p>
          <a:p>
            <a:r>
              <a:rPr lang="de-DE" sz="3600" dirty="0"/>
              <a:t>Power on</a:t>
            </a:r>
          </a:p>
          <a:p>
            <a:r>
              <a:rPr lang="de-DE" sz="3600" dirty="0"/>
              <a:t>Start </a:t>
            </a:r>
            <a:r>
              <a:rPr lang="de-DE" sz="3600" dirty="0" err="1"/>
              <a:t>your</a:t>
            </a:r>
            <a:r>
              <a:rPr lang="de-DE" sz="3600" dirty="0"/>
              <a:t> </a:t>
            </a:r>
            <a:r>
              <a:rPr lang="de-DE" sz="3600" dirty="0" err="1"/>
              <a:t>browser</a:t>
            </a:r>
            <a:endParaRPr lang="de-DE" sz="3600" dirty="0"/>
          </a:p>
          <a:p>
            <a:r>
              <a:rPr lang="de-DE" sz="3600" dirty="0"/>
              <a:t>Be happy! </a:t>
            </a:r>
            <a:r>
              <a:rPr lang="de-DE" sz="3600" dirty="0">
                <a:sym typeface="Wingdings" panose="05000000000000000000" pitchFamily="2" charset="2"/>
              </a:rPr>
              <a:t></a:t>
            </a:r>
            <a:endParaRPr lang="de-DE" sz="3600" dirty="0"/>
          </a:p>
          <a:p>
            <a:pPr marL="0" indent="0">
              <a:buNone/>
            </a:pPr>
            <a:r>
              <a:rPr lang="de-DE" sz="2400" dirty="0"/>
              <a:t>				</a:t>
            </a:r>
            <a:endParaRPr lang="de-DE" sz="2400" b="1" dirty="0"/>
          </a:p>
        </p:txBody>
      </p: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027BC3E1-4EF9-4FFA-954C-FEBDE86737B0}"/>
              </a:ext>
            </a:extLst>
          </p:cNvPr>
          <p:cNvCxnSpPr/>
          <p:nvPr/>
        </p:nvCxnSpPr>
        <p:spPr>
          <a:xfrm>
            <a:off x="-39755" y="1168840"/>
            <a:ext cx="12332473" cy="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fik 6">
            <a:extLst>
              <a:ext uri="{FF2B5EF4-FFF2-40B4-BE49-F238E27FC236}">
                <a16:creationId xmlns:a16="http://schemas.microsoft.com/office/drawing/2014/main" id="{2A05D247-DBD1-413E-AAAA-00D80089B1E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53"/>
          <a:stretch/>
        </p:blipFill>
        <p:spPr>
          <a:xfrm>
            <a:off x="6689628" y="1427468"/>
            <a:ext cx="5502372" cy="3918232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83001D98-5DAD-4368-AA0B-83176D23376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506" y="3629294"/>
            <a:ext cx="5502372" cy="1716406"/>
          </a:xfrm>
          <a:prstGeom prst="rect">
            <a:avLst/>
          </a:prstGeom>
        </p:spPr>
      </p:pic>
      <p:sp>
        <p:nvSpPr>
          <p:cNvPr id="11" name="Ellipse 10">
            <a:extLst>
              <a:ext uri="{FF2B5EF4-FFF2-40B4-BE49-F238E27FC236}">
                <a16:creationId xmlns:a16="http://schemas.microsoft.com/office/drawing/2014/main" id="{361AD2BF-E7F7-4E96-ACA2-96A913BCFBD5}"/>
              </a:ext>
            </a:extLst>
          </p:cNvPr>
          <p:cNvSpPr/>
          <p:nvPr/>
        </p:nvSpPr>
        <p:spPr>
          <a:xfrm>
            <a:off x="9168063" y="3850105"/>
            <a:ext cx="1058779" cy="6096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819507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8AF635-4E5D-47A8-8971-0A97F57B4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Back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beginning</a:t>
            </a:r>
            <a:r>
              <a:rPr lang="de-DE" dirty="0"/>
              <a:t>... Use Case 1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13A5B79-51FE-4DB7-9912-DD562388F7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177" y="1395663"/>
            <a:ext cx="6240324" cy="4646363"/>
          </a:xfrm>
        </p:spPr>
        <p:txBody>
          <a:bodyPr>
            <a:normAutofit/>
          </a:bodyPr>
          <a:lstStyle/>
          <a:p>
            <a:r>
              <a:rPr lang="de-DE" dirty="0"/>
              <a:t>Call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ultraswitch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its</a:t>
            </a:r>
            <a:r>
              <a:rPr lang="de-DE" dirty="0"/>
              <a:t> </a:t>
            </a:r>
            <a:r>
              <a:rPr lang="de-DE" dirty="0" err="1"/>
              <a:t>ip</a:t>
            </a:r>
            <a:endParaRPr lang="de-DE" dirty="0"/>
          </a:p>
          <a:p>
            <a:r>
              <a:rPr lang="de-DE" dirty="0"/>
              <a:t>The Ultraswitch </a:t>
            </a:r>
            <a:r>
              <a:rPr lang="de-DE" dirty="0" err="1"/>
              <a:t>returns</a:t>
            </a:r>
            <a:r>
              <a:rPr lang="de-DE" dirty="0"/>
              <a:t> </a:t>
            </a:r>
            <a:r>
              <a:rPr lang="de-DE" dirty="0" err="1"/>
              <a:t>his</a:t>
            </a:r>
            <a:r>
              <a:rPr lang="de-DE" dirty="0"/>
              <a:t> index.html</a:t>
            </a:r>
          </a:p>
          <a:p>
            <a:r>
              <a:rPr lang="de-DE" dirty="0"/>
              <a:t>Labels, </a:t>
            </a:r>
            <a:r>
              <a:rPr lang="de-DE" dirty="0" err="1"/>
              <a:t>groups</a:t>
            </a:r>
            <a:r>
              <a:rPr lang="de-DE" dirty="0"/>
              <a:t>, …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loaded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h.mmmedia-online.de</a:t>
            </a:r>
          </a:p>
          <a:p>
            <a:endParaRPr lang="de-DE" dirty="0"/>
          </a:p>
          <a:p>
            <a:pPr>
              <a:buFont typeface="Symbol" panose="05050102010706020507" pitchFamily="18" charset="2"/>
              <a:buChar char="Þ"/>
            </a:pP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customizing</a:t>
            </a:r>
            <a:r>
              <a:rPr lang="de-DE" dirty="0"/>
              <a:t> </a:t>
            </a:r>
            <a:r>
              <a:rPr lang="de-DE" dirty="0" err="1"/>
              <a:t>necessary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fulfills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needs</a:t>
            </a:r>
            <a:r>
              <a:rPr lang="de-DE" dirty="0"/>
              <a:t>..</a:t>
            </a:r>
          </a:p>
          <a:p>
            <a:pPr>
              <a:buFont typeface="Symbol" panose="05050102010706020507" pitchFamily="18" charset="2"/>
              <a:buChar char="Þ"/>
            </a:pPr>
            <a:r>
              <a:rPr lang="de-DE" dirty="0"/>
              <a:t>This </a:t>
            </a:r>
            <a:r>
              <a:rPr lang="de-DE" dirty="0" err="1"/>
              <a:t>should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step</a:t>
            </a:r>
            <a:r>
              <a:rPr lang="de-DE" dirty="0"/>
              <a:t> 1 </a:t>
            </a:r>
            <a:r>
              <a:rPr lang="de-DE" dirty="0" err="1"/>
              <a:t>befor</a:t>
            </a:r>
            <a:r>
              <a:rPr lang="de-DE" dirty="0"/>
              <a:t> </a:t>
            </a:r>
            <a:r>
              <a:rPr lang="de-DE" dirty="0" err="1"/>
              <a:t>customizing</a:t>
            </a:r>
            <a:r>
              <a:rPr lang="de-DE" dirty="0"/>
              <a:t>!</a:t>
            </a:r>
          </a:p>
        </p:txBody>
      </p:sp>
      <p:pic>
        <p:nvPicPr>
          <p:cNvPr id="1026" name="Picture 2" descr="C:\Users\mmmedia\Documents\Arduino\UltraSwitch\UltraSwitch\doc\uc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1104" y="1404143"/>
            <a:ext cx="5610897" cy="2882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Ellipse 3"/>
          <p:cNvSpPr/>
          <p:nvPr/>
        </p:nvSpPr>
        <p:spPr>
          <a:xfrm>
            <a:off x="7508383" y="1404143"/>
            <a:ext cx="965916" cy="43753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9434092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8AF635-4E5D-47A8-8971-0A97F57B4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Back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beginning</a:t>
            </a:r>
            <a:r>
              <a:rPr lang="de-DE" dirty="0"/>
              <a:t>... UseCase 2... 1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13A5B79-51FE-4DB7-9912-DD562388F7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176" y="2627291"/>
            <a:ext cx="10902477" cy="3414736"/>
          </a:xfrm>
        </p:spPr>
        <p:txBody>
          <a:bodyPr>
            <a:normAutofit/>
          </a:bodyPr>
          <a:lstStyle/>
          <a:p>
            <a:r>
              <a:rPr lang="de-DE" dirty="0"/>
              <a:t>The Ultraswitch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called</a:t>
            </a:r>
            <a:r>
              <a:rPr lang="de-DE" dirty="0"/>
              <a:t> </a:t>
            </a:r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local</a:t>
            </a:r>
            <a:r>
              <a:rPr lang="de-DE" dirty="0"/>
              <a:t> </a:t>
            </a:r>
            <a:r>
              <a:rPr lang="de-DE" dirty="0" err="1"/>
              <a:t>stored</a:t>
            </a:r>
            <a:r>
              <a:rPr lang="de-DE" dirty="0"/>
              <a:t> (</a:t>
            </a:r>
            <a:r>
              <a:rPr lang="de-DE" dirty="0" err="1"/>
              <a:t>eg</a:t>
            </a:r>
            <a:r>
              <a:rPr lang="de-DE" dirty="0"/>
              <a:t>. </a:t>
            </a:r>
            <a:r>
              <a:rPr lang="de-DE" dirty="0" err="1"/>
              <a:t>desktop</a:t>
            </a:r>
            <a:r>
              <a:rPr lang="de-DE" dirty="0"/>
              <a:t>) index.html </a:t>
            </a:r>
          </a:p>
          <a:p>
            <a:r>
              <a:rPr lang="de-DE" dirty="0" err="1"/>
              <a:t>E.g</a:t>
            </a:r>
            <a:r>
              <a:rPr lang="de-DE" dirty="0"/>
              <a:t> </a:t>
            </a:r>
            <a:r>
              <a:rPr lang="de-DE" dirty="0">
                <a:hlinkClick r:id="rId2" action="ppaction://hlinkfile"/>
              </a:rPr>
              <a:t>file:///C:/Users/mmmedia/Desktop/UltraSwitch-master/ultraSwitch_web/index.html</a:t>
            </a:r>
            <a:endParaRPr lang="de-DE" dirty="0"/>
          </a:p>
          <a:p>
            <a:r>
              <a:rPr lang="de-DE" dirty="0"/>
              <a:t>All </a:t>
            </a:r>
            <a:r>
              <a:rPr lang="de-DE" dirty="0" err="1"/>
              <a:t>files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local</a:t>
            </a:r>
            <a:r>
              <a:rPr lang="de-DE" dirty="0"/>
              <a:t>: </a:t>
            </a:r>
            <a:r>
              <a:rPr lang="de-DE" dirty="0" err="1"/>
              <a:t>Customize</a:t>
            </a:r>
            <a:r>
              <a:rPr lang="de-DE" dirty="0"/>
              <a:t>!</a:t>
            </a:r>
          </a:p>
        </p:txBody>
      </p:sp>
      <p:pic>
        <p:nvPicPr>
          <p:cNvPr id="2050" name="Picture 2" descr="C:\Users\mmmedia\Documents\Arduino\UltraSwitch\UltraSwitch\doc\uc2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439" y="1406525"/>
            <a:ext cx="5353050" cy="84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Ellipse 3"/>
          <p:cNvSpPr/>
          <p:nvPr/>
        </p:nvSpPr>
        <p:spPr>
          <a:xfrm>
            <a:off x="1249251" y="1611618"/>
            <a:ext cx="5280338" cy="64263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030142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8AF635-4E5D-47A8-8971-0A97F57B4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Back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beginning</a:t>
            </a:r>
            <a:r>
              <a:rPr lang="de-DE" dirty="0"/>
              <a:t>... </a:t>
            </a:r>
            <a:r>
              <a:rPr lang="de-DE" dirty="0" err="1"/>
              <a:t>Creating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own index.html... 1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13A5B79-51FE-4DB7-9912-DD562388F7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177" y="1494515"/>
            <a:ext cx="5892595" cy="4547512"/>
          </a:xfrm>
        </p:spPr>
        <p:txBody>
          <a:bodyPr>
            <a:normAutofit/>
          </a:bodyPr>
          <a:lstStyle/>
          <a:p>
            <a:r>
              <a:rPr lang="de-DE" dirty="0"/>
              <a:t>Call Ultraswitch </a:t>
            </a:r>
            <a:r>
              <a:rPr lang="de-DE" dirty="0" err="1"/>
              <a:t>by</a:t>
            </a:r>
            <a:r>
              <a:rPr lang="de-DE" dirty="0"/>
              <a:t> IP e.g. 192.168.43.242</a:t>
            </a:r>
          </a:p>
          <a:p>
            <a:r>
              <a:rPr lang="de-DE" dirty="0"/>
              <a:t>Right-Click </a:t>
            </a:r>
            <a:r>
              <a:rPr lang="de-DE" dirty="0" err="1"/>
              <a:t>somewhere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black</a:t>
            </a:r>
            <a:r>
              <a:rPr lang="de-DE" dirty="0"/>
              <a:t> </a:t>
            </a:r>
            <a:r>
              <a:rPr lang="de-DE" dirty="0" err="1"/>
              <a:t>backround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webpage</a:t>
            </a:r>
            <a:r>
              <a:rPr lang="de-DE" dirty="0"/>
              <a:t> and </a:t>
            </a:r>
            <a:r>
              <a:rPr lang="de-DE" dirty="0" err="1"/>
              <a:t>say</a:t>
            </a:r>
            <a:r>
              <a:rPr lang="de-DE" dirty="0"/>
              <a:t> „</a:t>
            </a:r>
            <a:r>
              <a:rPr lang="de-DE" dirty="0" err="1"/>
              <a:t>show</a:t>
            </a:r>
            <a:r>
              <a:rPr lang="de-DE" dirty="0"/>
              <a:t> </a:t>
            </a:r>
            <a:r>
              <a:rPr lang="de-DE" dirty="0" err="1"/>
              <a:t>source</a:t>
            </a:r>
            <a:r>
              <a:rPr lang="de-DE" dirty="0"/>
              <a:t> </a:t>
            </a:r>
            <a:r>
              <a:rPr lang="de-DE" dirty="0" err="1"/>
              <a:t>code</a:t>
            </a:r>
            <a:r>
              <a:rPr lang="de-DE" dirty="0"/>
              <a:t>“</a:t>
            </a:r>
          </a:p>
          <a:p>
            <a:r>
              <a:rPr lang="de-DE" dirty="0"/>
              <a:t>Copy the </a:t>
            </a:r>
            <a:r>
              <a:rPr lang="de-DE" dirty="0" err="1"/>
              <a:t>complete</a:t>
            </a:r>
            <a:r>
              <a:rPr lang="de-DE" dirty="0"/>
              <a:t> </a:t>
            </a:r>
            <a:r>
              <a:rPr lang="de-DE" dirty="0" err="1"/>
              <a:t>text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clipboard</a:t>
            </a:r>
            <a:r>
              <a:rPr lang="de-DE" dirty="0"/>
              <a:t>(</a:t>
            </a:r>
            <a:r>
              <a:rPr lang="de-DE" dirty="0" err="1"/>
              <a:t>ctrl+a</a:t>
            </a:r>
            <a:r>
              <a:rPr lang="de-DE" dirty="0"/>
              <a:t>, </a:t>
            </a:r>
            <a:r>
              <a:rPr lang="de-DE" dirty="0" err="1"/>
              <a:t>ctrl+c</a:t>
            </a:r>
            <a:r>
              <a:rPr lang="de-DE" dirty="0"/>
              <a:t>)</a:t>
            </a:r>
          </a:p>
        </p:txBody>
      </p:sp>
      <p:pic>
        <p:nvPicPr>
          <p:cNvPr id="3075" name="Picture 3" descr="C:\Users\mmmedia\Documents\Arduino\UltraSwitch\UltraSwitch\doc\uc2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7994" y="1494515"/>
            <a:ext cx="3724006" cy="4368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mmmedia\Documents\Arduino\UltraSwitch\UltraSwitch\doc\uv2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6461" y="4293218"/>
            <a:ext cx="3759915" cy="2014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65480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8AF635-4E5D-47A8-8971-0A97F57B4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Back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beginning</a:t>
            </a:r>
            <a:r>
              <a:rPr lang="de-DE" dirty="0"/>
              <a:t>... </a:t>
            </a:r>
            <a:r>
              <a:rPr lang="de-DE" dirty="0" err="1"/>
              <a:t>Creating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own index.html... 2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13A5B79-51FE-4DB7-9912-DD562388F7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178" y="1494515"/>
            <a:ext cx="5738048" cy="4547512"/>
          </a:xfrm>
        </p:spPr>
        <p:txBody>
          <a:bodyPr>
            <a:normAutofit/>
          </a:bodyPr>
          <a:lstStyle/>
          <a:p>
            <a:r>
              <a:rPr lang="de-DE" sz="2400" dirty="0"/>
              <a:t>Open </a:t>
            </a:r>
            <a:r>
              <a:rPr lang="de-DE" sz="2400" dirty="0" err="1"/>
              <a:t>th</a:t>
            </a:r>
            <a:r>
              <a:rPr lang="de-DE" sz="2400" dirty="0"/>
              <a:t> </a:t>
            </a:r>
            <a:r>
              <a:rPr lang="de-DE" sz="2400" dirty="0" err="1"/>
              <a:t>index.hml</a:t>
            </a:r>
            <a:r>
              <a:rPr lang="de-DE" sz="2400" dirty="0"/>
              <a:t> </a:t>
            </a:r>
            <a:r>
              <a:rPr lang="de-DE" sz="2400" dirty="0" err="1"/>
              <a:t>from</a:t>
            </a:r>
            <a:r>
              <a:rPr lang="de-DE" sz="2400" dirty="0"/>
              <a:t> </a:t>
            </a:r>
            <a:r>
              <a:rPr lang="de-DE" sz="2400" dirty="0" err="1"/>
              <a:t>your</a:t>
            </a:r>
            <a:r>
              <a:rPr lang="de-DE" sz="2400" dirty="0"/>
              <a:t> </a:t>
            </a:r>
            <a:r>
              <a:rPr lang="de-DE" sz="2400" dirty="0" err="1"/>
              <a:t>ultraswitch_web</a:t>
            </a:r>
            <a:r>
              <a:rPr lang="de-DE" sz="2400" dirty="0"/>
              <a:t> </a:t>
            </a:r>
            <a:r>
              <a:rPr lang="de-DE" sz="2400" dirty="0" err="1"/>
              <a:t>folder</a:t>
            </a:r>
            <a:r>
              <a:rPr lang="de-DE" sz="2400" dirty="0"/>
              <a:t> </a:t>
            </a:r>
            <a:r>
              <a:rPr lang="de-DE" sz="2400" dirty="0" err="1"/>
              <a:t>with</a:t>
            </a:r>
            <a:r>
              <a:rPr lang="de-DE" sz="2400" dirty="0"/>
              <a:t> an </a:t>
            </a:r>
            <a:r>
              <a:rPr lang="de-DE" sz="2400" dirty="0">
                <a:hlinkClick r:id="rId2"/>
              </a:rPr>
              <a:t>Editor </a:t>
            </a:r>
            <a:r>
              <a:rPr lang="de-DE" sz="2400" dirty="0"/>
              <a:t>.</a:t>
            </a:r>
          </a:p>
          <a:p>
            <a:r>
              <a:rPr lang="de-DE" sz="2400" dirty="0"/>
              <a:t>Remove all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code</a:t>
            </a:r>
            <a:endParaRPr lang="de-DE" sz="2400" dirty="0"/>
          </a:p>
          <a:p>
            <a:r>
              <a:rPr lang="de-DE" sz="2400" dirty="0" err="1"/>
              <a:t>Past</a:t>
            </a:r>
            <a:r>
              <a:rPr lang="de-DE" sz="2400" dirty="0"/>
              <a:t> the </a:t>
            </a:r>
            <a:r>
              <a:rPr lang="de-DE" sz="2400" dirty="0" err="1"/>
              <a:t>text</a:t>
            </a:r>
            <a:r>
              <a:rPr lang="de-DE" sz="2400" dirty="0"/>
              <a:t> </a:t>
            </a:r>
            <a:r>
              <a:rPr lang="de-DE" sz="2400" dirty="0" err="1"/>
              <a:t>from</a:t>
            </a:r>
            <a:r>
              <a:rPr lang="de-DE" sz="2400" dirty="0"/>
              <a:t> </a:t>
            </a:r>
            <a:r>
              <a:rPr lang="de-DE" sz="2400" dirty="0" err="1"/>
              <a:t>your</a:t>
            </a:r>
            <a:r>
              <a:rPr lang="de-DE" sz="2400" dirty="0"/>
              <a:t> </a:t>
            </a:r>
            <a:r>
              <a:rPr lang="de-DE" sz="2400" dirty="0" err="1"/>
              <a:t>clipboard</a:t>
            </a:r>
            <a:r>
              <a:rPr lang="de-DE" sz="2400" dirty="0"/>
              <a:t> (</a:t>
            </a:r>
            <a:r>
              <a:rPr lang="de-DE" sz="2400" dirty="0" err="1"/>
              <a:t>ctrl+v</a:t>
            </a:r>
            <a:r>
              <a:rPr lang="de-DE" sz="2400" dirty="0"/>
              <a:t>)</a:t>
            </a:r>
          </a:p>
          <a:p>
            <a:r>
              <a:rPr lang="de-DE" sz="2400" dirty="0"/>
              <a:t>Open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new</a:t>
            </a:r>
            <a:r>
              <a:rPr lang="de-DE" sz="2400" dirty="0"/>
              <a:t> index.html. All </a:t>
            </a:r>
            <a:r>
              <a:rPr lang="de-DE" sz="2400" dirty="0" err="1"/>
              <a:t>should</a:t>
            </a:r>
            <a:r>
              <a:rPr lang="de-DE" sz="2400" dirty="0"/>
              <a:t> </a:t>
            </a:r>
            <a:r>
              <a:rPr lang="de-DE" sz="2400" dirty="0" err="1"/>
              <a:t>be</a:t>
            </a:r>
            <a:r>
              <a:rPr lang="de-DE" sz="2400" dirty="0"/>
              <a:t> visible like </a:t>
            </a:r>
            <a:r>
              <a:rPr lang="de-DE" sz="2400" dirty="0" err="1"/>
              <a:t>before</a:t>
            </a:r>
            <a:r>
              <a:rPr lang="de-DE" sz="2400" dirty="0"/>
              <a:t> – </a:t>
            </a:r>
            <a:r>
              <a:rPr lang="de-DE" sz="2400" dirty="0" err="1"/>
              <a:t>if</a:t>
            </a:r>
            <a:r>
              <a:rPr lang="de-DE" sz="2400" dirty="0"/>
              <a:t> not </a:t>
            </a:r>
            <a:r>
              <a:rPr lang="de-DE" sz="2400" dirty="0" err="1"/>
              <a:t>look</a:t>
            </a:r>
            <a:r>
              <a:rPr lang="de-DE" sz="2400" dirty="0"/>
              <a:t> </a:t>
            </a:r>
            <a:r>
              <a:rPr lang="de-DE" sz="2400" dirty="0" err="1"/>
              <a:t>into</a:t>
            </a:r>
            <a:r>
              <a:rPr lang="de-DE" sz="2400" dirty="0"/>
              <a:t> CORS (</a:t>
            </a:r>
            <a:r>
              <a:rPr lang="de-DE" sz="2400" dirty="0" err="1"/>
              <a:t>see</a:t>
            </a:r>
            <a:r>
              <a:rPr lang="de-DE" sz="2400" dirty="0"/>
              <a:t> </a:t>
            </a:r>
            <a:r>
              <a:rPr lang="de-DE" sz="2400" dirty="0" err="1"/>
              <a:t>slide</a:t>
            </a:r>
            <a:r>
              <a:rPr lang="de-DE" sz="2400" dirty="0"/>
              <a:t> </a:t>
            </a:r>
            <a:r>
              <a:rPr lang="de-DE" sz="2400" dirty="0" err="1"/>
              <a:t>about</a:t>
            </a:r>
            <a:r>
              <a:rPr lang="de-DE" sz="2400" dirty="0"/>
              <a:t> CORS)</a:t>
            </a:r>
          </a:p>
        </p:txBody>
      </p:sp>
      <p:pic>
        <p:nvPicPr>
          <p:cNvPr id="4098" name="Picture 2" descr="C:\Users\mmmedia\Documents\Arduino\UltraSwitch\UltraSwitch\doc\uc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8529" y="1522032"/>
            <a:ext cx="5291069" cy="3121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00927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E3A263-1113-46B1-ABF2-E6C168760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The Ultraswitch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CF475D9-9389-4B3E-A1A0-24C1B6E965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Wifi </a:t>
            </a:r>
            <a:r>
              <a:rPr lang="de-DE" dirty="0" err="1"/>
              <a:t>based</a:t>
            </a:r>
            <a:r>
              <a:rPr lang="de-DE" dirty="0"/>
              <a:t> &amp; </a:t>
            </a:r>
            <a:r>
              <a:rPr lang="de-DE" dirty="0" err="1"/>
              <a:t>inspired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>
                <a:hlinkClick r:id="rId2"/>
              </a:rPr>
              <a:t>mega-</a:t>
            </a:r>
            <a:r>
              <a:rPr lang="de-DE" dirty="0" err="1">
                <a:hlinkClick r:id="rId2"/>
              </a:rPr>
              <a:t>webswitch</a:t>
            </a:r>
            <a:r>
              <a:rPr lang="de-DE" dirty="0"/>
              <a:t> (63-CH remote-switch)</a:t>
            </a:r>
          </a:p>
          <a:p>
            <a:r>
              <a:rPr lang="de-DE" dirty="0"/>
              <a:t>Part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256-Port-Inband-Antennaproject @ OL7M</a:t>
            </a:r>
          </a:p>
          <a:p>
            <a:r>
              <a:rPr lang="de-DE" dirty="0"/>
              <a:t>Simple </a:t>
            </a:r>
            <a:r>
              <a:rPr lang="de-DE" dirty="0" err="1"/>
              <a:t>hardware</a:t>
            </a:r>
            <a:r>
              <a:rPr lang="de-DE" dirty="0"/>
              <a:t> </a:t>
            </a:r>
            <a:r>
              <a:rPr lang="de-DE" dirty="0" err="1"/>
              <a:t>direct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China (</a:t>
            </a:r>
            <a:r>
              <a:rPr lang="de-DE" dirty="0" err="1"/>
              <a:t>see</a:t>
            </a:r>
            <a:r>
              <a:rPr lang="de-DE" dirty="0"/>
              <a:t> ebay.com :P) – </a:t>
            </a: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custom</a:t>
            </a:r>
            <a:r>
              <a:rPr lang="de-DE" dirty="0"/>
              <a:t> PCBs!</a:t>
            </a:r>
          </a:p>
          <a:p>
            <a:r>
              <a:rPr lang="de-DE" dirty="0"/>
              <a:t>ESP8266-12F („</a:t>
            </a:r>
            <a:r>
              <a:rPr lang="de-DE" dirty="0" err="1"/>
              <a:t>Wemos</a:t>
            </a:r>
            <a:r>
              <a:rPr lang="de-DE" dirty="0"/>
              <a:t> D1 mini“)</a:t>
            </a:r>
          </a:p>
          <a:p>
            <a:r>
              <a:rPr lang="de-DE" dirty="0"/>
              <a:t>Modular: Up </a:t>
            </a:r>
            <a:r>
              <a:rPr lang="de-DE" dirty="0" err="1"/>
              <a:t>to</a:t>
            </a:r>
            <a:r>
              <a:rPr lang="de-DE" dirty="0"/>
              <a:t> 8 Boards</a:t>
            </a:r>
          </a:p>
          <a:p>
            <a:r>
              <a:rPr lang="de-DE" dirty="0"/>
              <a:t>Web-UI &amp; Web-</a:t>
            </a:r>
            <a:r>
              <a:rPr lang="de-DE" dirty="0" err="1"/>
              <a:t>Config</a:t>
            </a:r>
            <a:endParaRPr lang="de-DE" dirty="0"/>
          </a:p>
          <a:p>
            <a:r>
              <a:rPr lang="de-DE" dirty="0" err="1"/>
              <a:t>RESTful</a:t>
            </a:r>
            <a:r>
              <a:rPr lang="de-DE" dirty="0"/>
              <a:t> and simple </a:t>
            </a:r>
            <a:r>
              <a:rPr lang="de-DE" dirty="0" err="1"/>
              <a:t>extendable</a:t>
            </a:r>
            <a:r>
              <a:rPr lang="de-DE" dirty="0"/>
              <a:t> </a:t>
            </a:r>
            <a:r>
              <a:rPr lang="de-DE" dirty="0" err="1"/>
              <a:t>thanks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ist web </a:t>
            </a:r>
            <a:r>
              <a:rPr lang="de-DE" dirty="0" err="1"/>
              <a:t>based</a:t>
            </a:r>
            <a:r>
              <a:rPr lang="de-DE" dirty="0"/>
              <a:t> </a:t>
            </a:r>
            <a:r>
              <a:rPr lang="de-DE" dirty="0" err="1"/>
              <a:t>architecture</a:t>
            </a:r>
            <a:endParaRPr lang="de-DE" dirty="0"/>
          </a:p>
          <a:p>
            <a:r>
              <a:rPr lang="de-DE" dirty="0" err="1"/>
              <a:t>Pre-Programmed</a:t>
            </a:r>
            <a:r>
              <a:rPr lang="de-DE" dirty="0"/>
              <a:t> </a:t>
            </a:r>
            <a:r>
              <a:rPr lang="de-DE" dirty="0" err="1"/>
              <a:t>kits</a:t>
            </a:r>
            <a:r>
              <a:rPr lang="de-DE" dirty="0"/>
              <a:t> </a:t>
            </a:r>
            <a:r>
              <a:rPr lang="de-DE" dirty="0" err="1"/>
              <a:t>available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dm5xx@gmx.de</a:t>
            </a:r>
          </a:p>
          <a:p>
            <a:pPr marL="0" indent="0">
              <a:buNone/>
            </a:pPr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7189242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8AF635-4E5D-47A8-8971-0A97F57B4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UseCase 2... All </a:t>
            </a:r>
            <a:r>
              <a:rPr lang="de-DE" dirty="0" err="1"/>
              <a:t>local</a:t>
            </a:r>
            <a:r>
              <a:rPr lang="de-DE" dirty="0"/>
              <a:t>!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13A5B79-51FE-4DB7-9912-DD562388F7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178" y="1494515"/>
            <a:ext cx="5738048" cy="4547512"/>
          </a:xfrm>
        </p:spPr>
        <p:txBody>
          <a:bodyPr>
            <a:normAutofit/>
          </a:bodyPr>
          <a:lstStyle/>
          <a:p>
            <a:r>
              <a:rPr lang="de-DE" sz="2200" dirty="0" err="1"/>
              <a:t>If</a:t>
            </a:r>
            <a:r>
              <a:rPr lang="de-DE" sz="2200" dirty="0"/>
              <a:t> all </a:t>
            </a:r>
            <a:r>
              <a:rPr lang="de-DE" sz="2200" dirty="0" err="1"/>
              <a:t>needed</a:t>
            </a:r>
            <a:r>
              <a:rPr lang="de-DE" sz="2200" dirty="0"/>
              <a:t> </a:t>
            </a:r>
            <a:r>
              <a:rPr lang="de-DE" sz="2200" dirty="0" err="1"/>
              <a:t>files</a:t>
            </a:r>
            <a:r>
              <a:rPr lang="de-DE" sz="2200" dirty="0"/>
              <a:t> </a:t>
            </a:r>
            <a:r>
              <a:rPr lang="de-DE" sz="2200" dirty="0" err="1"/>
              <a:t>are</a:t>
            </a:r>
            <a:r>
              <a:rPr lang="de-DE" sz="2200" dirty="0"/>
              <a:t> all in </a:t>
            </a:r>
            <a:r>
              <a:rPr lang="de-DE" sz="2200" dirty="0" err="1"/>
              <a:t>the</a:t>
            </a:r>
            <a:r>
              <a:rPr lang="de-DE" sz="2200" dirty="0"/>
              <a:t> same </a:t>
            </a:r>
            <a:r>
              <a:rPr lang="de-DE" sz="2200" dirty="0" err="1"/>
              <a:t>local</a:t>
            </a:r>
            <a:r>
              <a:rPr lang="de-DE" sz="2200" dirty="0"/>
              <a:t> </a:t>
            </a:r>
            <a:r>
              <a:rPr lang="de-DE" sz="2200" dirty="0" err="1"/>
              <a:t>directory</a:t>
            </a:r>
            <a:r>
              <a:rPr lang="de-DE" sz="2200" dirty="0"/>
              <a:t> like </a:t>
            </a:r>
            <a:r>
              <a:rPr lang="de-DE" sz="2200" dirty="0" err="1"/>
              <a:t>your</a:t>
            </a:r>
            <a:r>
              <a:rPr lang="de-DE" sz="2200" dirty="0"/>
              <a:t> index.html, </a:t>
            </a:r>
            <a:r>
              <a:rPr lang="de-DE" sz="2200" dirty="0" err="1"/>
              <a:t>than</a:t>
            </a:r>
            <a:r>
              <a:rPr lang="de-DE" sz="2200" dirty="0"/>
              <a:t> </a:t>
            </a:r>
            <a:r>
              <a:rPr lang="de-DE" sz="2200" dirty="0" err="1"/>
              <a:t>you</a:t>
            </a:r>
            <a:r>
              <a:rPr lang="de-DE" sz="2200" dirty="0"/>
              <a:t> </a:t>
            </a:r>
            <a:r>
              <a:rPr lang="de-DE" sz="2200" dirty="0" err="1"/>
              <a:t>can</a:t>
            </a:r>
            <a:r>
              <a:rPr lang="de-DE" sz="2200" dirty="0"/>
              <a:t> </a:t>
            </a:r>
            <a:r>
              <a:rPr lang="de-DE" sz="2200" dirty="0" err="1"/>
              <a:t>change</a:t>
            </a:r>
            <a:r>
              <a:rPr lang="de-DE" sz="2200" dirty="0"/>
              <a:t> </a:t>
            </a:r>
            <a:r>
              <a:rPr lang="de-DE" sz="2200" dirty="0" err="1"/>
              <a:t>the</a:t>
            </a:r>
            <a:r>
              <a:rPr lang="de-DE" sz="2200" dirty="0"/>
              <a:t> </a:t>
            </a:r>
            <a:r>
              <a:rPr lang="de-DE" sz="2200" dirty="0" err="1"/>
              <a:t>file</a:t>
            </a:r>
            <a:r>
              <a:rPr lang="de-DE" sz="2200" dirty="0"/>
              <a:t> </a:t>
            </a:r>
            <a:r>
              <a:rPr lang="de-DE" sz="2200" dirty="0" err="1"/>
              <a:t>paths</a:t>
            </a:r>
            <a:r>
              <a:rPr lang="de-DE" sz="2200" dirty="0"/>
              <a:t> like </a:t>
            </a:r>
            <a:r>
              <a:rPr lang="de-DE" sz="2200" dirty="0" err="1"/>
              <a:t>this</a:t>
            </a:r>
            <a:r>
              <a:rPr lang="de-DE" sz="2200" dirty="0"/>
              <a:t>:</a:t>
            </a:r>
            <a:br>
              <a:rPr lang="de-DE" sz="2200" dirty="0"/>
            </a:br>
            <a:r>
              <a:rPr lang="de-DE" sz="2200" dirty="0"/>
              <a:t>e.g. </a:t>
            </a:r>
            <a:r>
              <a:rPr lang="de-DE" sz="2200" dirty="0" err="1"/>
              <a:t>change</a:t>
            </a:r>
            <a:r>
              <a:rPr lang="de-DE" sz="2200" dirty="0"/>
              <a:t> </a:t>
            </a:r>
            <a:r>
              <a:rPr lang="de-DE" sz="2200" i="1" dirty="0"/>
              <a:t>src=</a:t>
            </a:r>
            <a:r>
              <a:rPr lang="de-DE" sz="2200" i="1" dirty="0">
                <a:hlinkClick r:id="rId2"/>
              </a:rPr>
              <a:t>„http://h.mmmedia-online.de/ultraswitch_v1.js</a:t>
            </a:r>
            <a:r>
              <a:rPr lang="de-DE" sz="2200" i="1" dirty="0"/>
              <a:t>“</a:t>
            </a:r>
            <a:r>
              <a:rPr lang="de-DE" sz="2200" dirty="0"/>
              <a:t> </a:t>
            </a:r>
            <a:r>
              <a:rPr lang="de-DE" sz="2200" dirty="0" err="1"/>
              <a:t>to</a:t>
            </a:r>
            <a:r>
              <a:rPr lang="de-DE" sz="2200" dirty="0"/>
              <a:t> </a:t>
            </a:r>
            <a:r>
              <a:rPr lang="de-DE" sz="2200" dirty="0" err="1"/>
              <a:t>this</a:t>
            </a:r>
            <a:br>
              <a:rPr lang="de-DE" sz="2200" dirty="0"/>
            </a:br>
            <a:r>
              <a:rPr lang="de-DE" sz="2200" i="1" dirty="0"/>
              <a:t>src=„ultraswitch_v1.js“</a:t>
            </a:r>
          </a:p>
          <a:p>
            <a:r>
              <a:rPr lang="de-DE" sz="2200" dirty="0" err="1"/>
              <a:t>If</a:t>
            </a:r>
            <a:r>
              <a:rPr lang="de-DE" sz="2200" dirty="0"/>
              <a:t> all http://&lt;url&gt;/&lt;filename&gt; </a:t>
            </a:r>
            <a:r>
              <a:rPr lang="de-DE" sz="2200" dirty="0" err="1"/>
              <a:t>changed</a:t>
            </a:r>
            <a:r>
              <a:rPr lang="de-DE" sz="2200" dirty="0"/>
              <a:t> </a:t>
            </a:r>
            <a:r>
              <a:rPr lang="de-DE" sz="2200" dirty="0" err="1"/>
              <a:t>into</a:t>
            </a:r>
            <a:r>
              <a:rPr lang="de-DE" sz="2200" dirty="0"/>
              <a:t> &lt;</a:t>
            </a:r>
            <a:r>
              <a:rPr lang="de-DE" sz="2200" dirty="0" err="1"/>
              <a:t>filename</a:t>
            </a:r>
            <a:r>
              <a:rPr lang="de-DE" sz="2200" dirty="0"/>
              <a:t>&gt;, all </a:t>
            </a:r>
            <a:r>
              <a:rPr lang="de-DE" sz="2200" dirty="0" err="1"/>
              <a:t>is</a:t>
            </a:r>
            <a:r>
              <a:rPr lang="de-DE" sz="2200" dirty="0"/>
              <a:t> </a:t>
            </a:r>
            <a:r>
              <a:rPr lang="de-DE" sz="2200" dirty="0" err="1"/>
              <a:t>working</a:t>
            </a:r>
            <a:r>
              <a:rPr lang="de-DE" sz="2200" dirty="0"/>
              <a:t> </a:t>
            </a:r>
            <a:r>
              <a:rPr lang="de-DE" sz="2200" dirty="0" err="1"/>
              <a:t>without</a:t>
            </a:r>
            <a:r>
              <a:rPr lang="de-DE" sz="2200" dirty="0"/>
              <a:t> </a:t>
            </a:r>
            <a:r>
              <a:rPr lang="de-DE" sz="2200" dirty="0" err="1"/>
              <a:t>the</a:t>
            </a:r>
            <a:r>
              <a:rPr lang="de-DE" sz="2200" dirty="0"/>
              <a:t> </a:t>
            </a:r>
            <a:r>
              <a:rPr lang="de-DE" sz="2200" dirty="0" err="1"/>
              <a:t>internet</a:t>
            </a:r>
            <a:endParaRPr lang="de-DE" sz="2200" dirty="0"/>
          </a:p>
          <a:p>
            <a:r>
              <a:rPr lang="de-DE" sz="2200" dirty="0"/>
              <a:t>Problem: </a:t>
            </a:r>
            <a:r>
              <a:rPr lang="de-DE" sz="2200" dirty="0" err="1"/>
              <a:t>jquery</a:t>
            </a:r>
            <a:r>
              <a:rPr lang="de-DE" sz="2200" dirty="0"/>
              <a:t> must </a:t>
            </a:r>
            <a:r>
              <a:rPr lang="de-DE" sz="2200" dirty="0" err="1"/>
              <a:t>be</a:t>
            </a:r>
            <a:r>
              <a:rPr lang="de-DE" sz="2200" dirty="0"/>
              <a:t> </a:t>
            </a:r>
            <a:r>
              <a:rPr lang="de-DE" sz="2200" dirty="0" err="1"/>
              <a:t>local</a:t>
            </a:r>
            <a:r>
              <a:rPr lang="de-DE" sz="2200" dirty="0"/>
              <a:t>, </a:t>
            </a:r>
            <a:r>
              <a:rPr lang="de-DE" sz="2200" dirty="0" err="1"/>
              <a:t>too</a:t>
            </a:r>
            <a:r>
              <a:rPr lang="de-DE" sz="2200" dirty="0"/>
              <a:t>! </a:t>
            </a:r>
            <a:r>
              <a:rPr lang="de-DE" sz="2200" dirty="0" err="1"/>
              <a:t>To</a:t>
            </a:r>
            <a:r>
              <a:rPr lang="de-DE" sz="2200" dirty="0"/>
              <a:t> </a:t>
            </a:r>
            <a:r>
              <a:rPr lang="de-DE" sz="2200" dirty="0" err="1"/>
              <a:t>be</a:t>
            </a:r>
            <a:r>
              <a:rPr lang="de-DE" sz="2200" dirty="0"/>
              <a:t> </a:t>
            </a:r>
            <a:r>
              <a:rPr lang="de-DE" sz="2200" dirty="0" err="1"/>
              <a:t>completly</a:t>
            </a:r>
            <a:r>
              <a:rPr lang="de-DE" sz="2200" dirty="0"/>
              <a:t> </a:t>
            </a:r>
            <a:r>
              <a:rPr lang="de-DE" sz="2200" dirty="0" err="1"/>
              <a:t>independent</a:t>
            </a:r>
            <a:r>
              <a:rPr lang="de-DE" sz="2200" dirty="0"/>
              <a:t> </a:t>
            </a:r>
            <a:r>
              <a:rPr lang="de-DE" sz="2200" dirty="0" err="1"/>
              <a:t>from</a:t>
            </a:r>
            <a:r>
              <a:rPr lang="de-DE" sz="2200" dirty="0"/>
              <a:t> the </a:t>
            </a:r>
            <a:r>
              <a:rPr lang="de-DE" sz="2200" dirty="0" err="1"/>
              <a:t>internet</a:t>
            </a:r>
            <a:r>
              <a:rPr lang="de-DE" sz="2200" dirty="0"/>
              <a:t>.</a:t>
            </a:r>
          </a:p>
          <a:p>
            <a:r>
              <a:rPr lang="de-DE" sz="2200" dirty="0" err="1"/>
              <a:t>Ask</a:t>
            </a:r>
            <a:r>
              <a:rPr lang="de-DE" sz="2200" dirty="0"/>
              <a:t> </a:t>
            </a:r>
            <a:r>
              <a:rPr lang="de-DE" sz="2200" dirty="0" err="1"/>
              <a:t>someone</a:t>
            </a:r>
            <a:r>
              <a:rPr lang="de-DE" sz="2200" dirty="0"/>
              <a:t> </a:t>
            </a:r>
            <a:r>
              <a:rPr lang="de-DE" sz="2200" dirty="0" err="1"/>
              <a:t>you</a:t>
            </a:r>
            <a:r>
              <a:rPr lang="de-DE" sz="2200" dirty="0"/>
              <a:t> </a:t>
            </a:r>
            <a:r>
              <a:rPr lang="de-DE" sz="2200" dirty="0" err="1"/>
              <a:t>who</a:t>
            </a:r>
            <a:r>
              <a:rPr lang="de-DE" sz="2200" dirty="0"/>
              <a:t> </a:t>
            </a:r>
            <a:r>
              <a:rPr lang="de-DE" sz="2200" dirty="0" err="1"/>
              <a:t>knows</a:t>
            </a:r>
            <a:r>
              <a:rPr lang="de-DE" sz="2200" dirty="0"/>
              <a:t> </a:t>
            </a:r>
            <a:r>
              <a:rPr lang="de-DE" sz="2200" dirty="0" err="1"/>
              <a:t>how</a:t>
            </a:r>
            <a:r>
              <a:rPr lang="de-DE" sz="2200" dirty="0"/>
              <a:t> </a:t>
            </a:r>
            <a:r>
              <a:rPr lang="de-DE" sz="2200" dirty="0" err="1"/>
              <a:t>to</a:t>
            </a:r>
            <a:r>
              <a:rPr lang="de-DE" sz="2200" dirty="0"/>
              <a:t> do web </a:t>
            </a:r>
            <a:r>
              <a:rPr lang="de-DE" sz="2200" dirty="0" err="1"/>
              <a:t>pages</a:t>
            </a:r>
            <a:r>
              <a:rPr lang="de-DE" sz="2200" dirty="0"/>
              <a:t> </a:t>
            </a:r>
            <a:r>
              <a:rPr lang="de-DE" sz="2200" dirty="0" err="1"/>
              <a:t>for</a:t>
            </a:r>
            <a:r>
              <a:rPr lang="de-DE" sz="2200" dirty="0"/>
              <a:t> </a:t>
            </a:r>
            <a:r>
              <a:rPr lang="de-DE" sz="2200" dirty="0" err="1"/>
              <a:t>help</a:t>
            </a:r>
            <a:r>
              <a:rPr lang="de-DE" sz="2200" dirty="0"/>
              <a:t>.</a:t>
            </a:r>
          </a:p>
        </p:txBody>
      </p:sp>
      <p:pic>
        <p:nvPicPr>
          <p:cNvPr id="4098" name="Picture 2" descr="C:\Users\mmmedia\Documents\Arduino\UltraSwitch\UltraSwitch\doc\uc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8529" y="1522032"/>
            <a:ext cx="5291069" cy="3121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Ellipse 4"/>
          <p:cNvSpPr/>
          <p:nvPr/>
        </p:nvSpPr>
        <p:spPr>
          <a:xfrm>
            <a:off x="7418231" y="3097465"/>
            <a:ext cx="2331076" cy="32131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5313360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8AF635-4E5D-47A8-8971-0A97F57B4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Customizing =&gt; Labels, Groups, </a:t>
            </a:r>
            <a:r>
              <a:rPr lang="de-DE" dirty="0" err="1"/>
              <a:t>RelaysPerBoard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13A5B79-51FE-4DB7-9912-DD562388F7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Customizing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b="1" dirty="0"/>
              <a:t>ultraswitch_content_v1.js</a:t>
            </a:r>
            <a:r>
              <a:rPr lang="de-DE" dirty="0"/>
              <a:t>:</a:t>
            </a:r>
          </a:p>
          <a:p>
            <a:r>
              <a:rPr lang="de-DE" dirty="0"/>
              <a:t>Labels =&gt; textboard0 = Labels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1. Board etc…</a:t>
            </a:r>
            <a:br>
              <a:rPr lang="de-DE" dirty="0"/>
            </a:br>
            <a:r>
              <a:rPr lang="de-DE" sz="1600" dirty="0" err="1"/>
              <a:t>var</a:t>
            </a:r>
            <a:r>
              <a:rPr lang="de-DE" sz="1600" dirty="0"/>
              <a:t> textboard0 = ["Nord","Ost","Süd","West","</a:t>
            </a:r>
            <a:r>
              <a:rPr lang="de-DE" sz="1600" dirty="0" err="1"/>
              <a:t>Yeasu</a:t>
            </a:r>
            <a:r>
              <a:rPr lang="de-DE" sz="1600" dirty="0"/>
              <a:t> AN","</a:t>
            </a:r>
            <a:r>
              <a:rPr lang="de-DE" sz="1600" dirty="0" err="1"/>
              <a:t>Icom</a:t>
            </a:r>
            <a:r>
              <a:rPr lang="de-DE" sz="1600" dirty="0"/>
              <a:t> </a:t>
            </a:r>
            <a:r>
              <a:rPr lang="de-DE" sz="1600" dirty="0" err="1"/>
              <a:t>AN","Filter</a:t>
            </a:r>
            <a:r>
              <a:rPr lang="de-DE" sz="1600" dirty="0"/>
              <a:t> 80m","Filter 40m","Filter 20m","Beam","Vertikal","Dipol","Ant auf 5000","Ant auf </a:t>
            </a:r>
            <a:r>
              <a:rPr lang="de-DE" sz="1600" dirty="0" err="1"/>
              <a:t>Icom</a:t>
            </a:r>
            <a:r>
              <a:rPr lang="de-DE" sz="1600" dirty="0"/>
              <a:t>","Rotor AN","PA AN"];           </a:t>
            </a:r>
            <a:r>
              <a:rPr lang="de-DE" sz="1600" dirty="0">
                <a:sym typeface="Wingdings" panose="05000000000000000000" pitchFamily="2" charset="2"/>
              </a:rPr>
              <a:t> Change </a:t>
            </a:r>
            <a:r>
              <a:rPr lang="de-DE" sz="1600" dirty="0" err="1">
                <a:sym typeface="Wingdings" panose="05000000000000000000" pitchFamily="2" charset="2"/>
              </a:rPr>
              <a:t>it</a:t>
            </a:r>
            <a:r>
              <a:rPr lang="de-DE" sz="1600" dirty="0">
                <a:sym typeface="Wingdings" panose="05000000000000000000" pitchFamily="2" charset="2"/>
              </a:rPr>
              <a:t>, but </a:t>
            </a:r>
            <a:r>
              <a:rPr lang="de-DE" sz="1600" dirty="0" err="1">
                <a:sym typeface="Wingdings" panose="05000000000000000000" pitchFamily="2" charset="2"/>
              </a:rPr>
              <a:t>keep</a:t>
            </a:r>
            <a:r>
              <a:rPr lang="de-DE" sz="1600" dirty="0">
                <a:sym typeface="Wingdings" panose="05000000000000000000" pitchFamily="2" charset="2"/>
              </a:rPr>
              <a:t> </a:t>
            </a:r>
            <a:r>
              <a:rPr lang="de-DE" sz="1600" dirty="0" err="1">
                <a:sym typeface="Wingdings" panose="05000000000000000000" pitchFamily="2" charset="2"/>
              </a:rPr>
              <a:t>it</a:t>
            </a:r>
            <a:r>
              <a:rPr lang="de-DE" sz="1600" dirty="0">
                <a:sym typeface="Wingdings" panose="05000000000000000000" pitchFamily="2" charset="2"/>
              </a:rPr>
              <a:t> </a:t>
            </a:r>
            <a:r>
              <a:rPr lang="de-DE" sz="1600" dirty="0" err="1">
                <a:sym typeface="Wingdings" panose="05000000000000000000" pitchFamily="2" charset="2"/>
              </a:rPr>
              <a:t>short</a:t>
            </a:r>
            <a:r>
              <a:rPr lang="de-DE" sz="1600" dirty="0">
                <a:sym typeface="Wingdings" panose="05000000000000000000" pitchFamily="2" charset="2"/>
              </a:rPr>
              <a:t>!!</a:t>
            </a:r>
            <a:br>
              <a:rPr lang="de-DE" sz="1600" dirty="0"/>
            </a:br>
            <a:endParaRPr lang="de-DE" sz="1600" dirty="0"/>
          </a:p>
          <a:p>
            <a:r>
              <a:rPr lang="de-DE" dirty="0"/>
              <a:t>Groups =&gt; </a:t>
            </a:r>
            <a:r>
              <a:rPr lang="en-US" dirty="0"/>
              <a:t>board0Group</a:t>
            </a:r>
            <a:r>
              <a:rPr lang="de-DE" dirty="0"/>
              <a:t> = </a:t>
            </a:r>
            <a:r>
              <a:rPr lang="de-DE" dirty="0" err="1"/>
              <a:t>Grouping</a:t>
            </a:r>
            <a:r>
              <a:rPr lang="de-DE" dirty="0"/>
              <a:t> </a:t>
            </a:r>
            <a:r>
              <a:rPr lang="de-DE" dirty="0" err="1"/>
              <a:t>pins</a:t>
            </a:r>
            <a:r>
              <a:rPr lang="de-DE" dirty="0"/>
              <a:t> </a:t>
            </a:r>
            <a:r>
              <a:rPr lang="de-DE" dirty="0" err="1"/>
              <a:t>definition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1. Board…</a:t>
            </a:r>
            <a:br>
              <a:rPr lang="de-DE" dirty="0"/>
            </a:br>
            <a:r>
              <a:rPr lang="en-US" sz="1600" dirty="0" err="1"/>
              <a:t>var</a:t>
            </a:r>
            <a:r>
              <a:rPr lang="en-US" sz="1600" dirty="0"/>
              <a:t> board0Group = [[0,1,2,3],[6,7,8],[9,10,11],[12,13]];</a:t>
            </a:r>
            <a:br>
              <a:rPr lang="en-US" sz="1600" dirty="0"/>
            </a:br>
            <a:br>
              <a:rPr lang="en-US" sz="1600" dirty="0"/>
            </a:br>
            <a:r>
              <a:rPr lang="en-US" sz="1600" dirty="0"/>
              <a:t>What does it mean: On Board 1 with the id 0 are 4 groups defined. First group: button 0,1,2,3 is connected together in a way “there can be only one”-</a:t>
            </a:r>
          </a:p>
          <a:p>
            <a:r>
              <a:rPr lang="de-DE" dirty="0" err="1"/>
              <a:t>numberOfRelaysPerBoard</a:t>
            </a:r>
            <a:r>
              <a:rPr lang="de-DE" dirty="0"/>
              <a:t> = </a:t>
            </a:r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many</a:t>
            </a:r>
            <a:r>
              <a:rPr lang="de-DE" dirty="0"/>
              <a:t> </a:t>
            </a:r>
            <a:r>
              <a:rPr lang="de-DE" dirty="0" err="1"/>
              <a:t>Relays</a:t>
            </a:r>
            <a:r>
              <a:rPr lang="de-DE" dirty="0"/>
              <a:t> per Board (1., 2., 3.,…)</a:t>
            </a:r>
            <a:br>
              <a:rPr lang="de-DE" dirty="0"/>
            </a:br>
            <a:r>
              <a:rPr lang="de-DE" sz="1600" dirty="0" err="1"/>
              <a:t>var</a:t>
            </a:r>
            <a:r>
              <a:rPr lang="de-DE" sz="1600" dirty="0"/>
              <a:t> </a:t>
            </a:r>
            <a:r>
              <a:rPr lang="de-DE" sz="1600" dirty="0" err="1"/>
              <a:t>numberOfRelaysPerBoard</a:t>
            </a:r>
            <a:r>
              <a:rPr lang="de-DE" sz="1600" dirty="0"/>
              <a:t> = [14,16,16,16,16,16,16,16,16,16,16,16,16,16,16,16];</a:t>
            </a:r>
            <a:br>
              <a:rPr lang="de-DE" sz="1600" dirty="0"/>
            </a:br>
            <a:br>
              <a:rPr lang="de-DE" sz="1600" dirty="0"/>
            </a:br>
            <a:r>
              <a:rPr lang="de-DE" sz="1600" dirty="0" err="1"/>
              <a:t>Wh</a:t>
            </a:r>
            <a:r>
              <a:rPr lang="en-US" sz="1600" dirty="0"/>
              <a:t>at does it mean: Your first board controls 14 Relays, 2nd 16, ….</a:t>
            </a:r>
            <a:endParaRPr lang="de-DE" sz="1600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877778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8AF635-4E5D-47A8-8971-0A97F57B4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UseCase 3... </a:t>
            </a:r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own Webspace /</a:t>
            </a:r>
            <a:r>
              <a:rPr lang="de-DE" dirty="0" err="1"/>
              <a:t>webserver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13A5B79-51FE-4DB7-9912-DD562388F7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de-DE" b="1" dirty="0" err="1"/>
              <a:t>Your</a:t>
            </a:r>
            <a:r>
              <a:rPr lang="de-DE" b="1" dirty="0"/>
              <a:t> own Webserver (e.g. RaspiPI):</a:t>
            </a:r>
          </a:p>
          <a:p>
            <a:r>
              <a:rPr lang="de-DE" dirty="0"/>
              <a:t>Use Config.html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point</a:t>
            </a:r>
            <a:r>
              <a:rPr lang="de-DE" dirty="0"/>
              <a:t> the </a:t>
            </a:r>
            <a:r>
              <a:rPr lang="de-DE" dirty="0" err="1"/>
              <a:t>content</a:t>
            </a:r>
            <a:r>
              <a:rPr lang="de-DE" dirty="0"/>
              <a:t> IP-Adresse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OWN WEBSERVER.</a:t>
            </a:r>
          </a:p>
          <a:p>
            <a:r>
              <a:rPr lang="de-DE" b="1" dirty="0"/>
              <a:t>The URL </a:t>
            </a:r>
            <a:r>
              <a:rPr lang="de-DE" b="1" dirty="0" err="1"/>
              <a:t>to</a:t>
            </a:r>
            <a:r>
              <a:rPr lang="de-DE" b="1" dirty="0"/>
              <a:t> ultraswitch_content_v1.js </a:t>
            </a:r>
            <a:r>
              <a:rPr lang="de-DE" dirty="0"/>
              <a:t>and </a:t>
            </a:r>
            <a:r>
              <a:rPr lang="de-DE" b="1" dirty="0"/>
              <a:t>ultraswitch_v1.css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generated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naming</a:t>
            </a:r>
            <a:r>
              <a:rPr lang="de-DE" dirty="0"/>
              <a:t> </a:t>
            </a:r>
            <a:r>
              <a:rPr lang="de-DE" dirty="0" err="1"/>
              <a:t>convention</a:t>
            </a:r>
            <a:r>
              <a:rPr lang="de-DE" dirty="0"/>
              <a:t>: http://&lt;own_ip&gt;/h/&lt;filename&gt;!</a:t>
            </a:r>
            <a:endParaRPr lang="de-DE" sz="1600" dirty="0"/>
          </a:p>
          <a:p>
            <a:pPr marL="0" indent="0">
              <a:buNone/>
            </a:pPr>
            <a:endParaRPr lang="de-DE" b="1" dirty="0"/>
          </a:p>
          <a:p>
            <a:pPr marL="0" indent="0">
              <a:buNone/>
            </a:pPr>
            <a:r>
              <a:rPr lang="de-DE" b="1" dirty="0" err="1"/>
              <a:t>HowTo</a:t>
            </a:r>
            <a:r>
              <a:rPr lang="de-DE" b="1" dirty="0"/>
              <a:t>:</a:t>
            </a:r>
          </a:p>
          <a:p>
            <a:r>
              <a:rPr lang="de-DE" dirty="0"/>
              <a:t>Create a </a:t>
            </a:r>
            <a:r>
              <a:rPr lang="de-DE" dirty="0" err="1"/>
              <a:t>subdirectory</a:t>
            </a:r>
            <a:r>
              <a:rPr lang="de-DE" dirty="0"/>
              <a:t> </a:t>
            </a:r>
            <a:r>
              <a:rPr lang="de-DE" dirty="0" err="1"/>
              <a:t>named</a:t>
            </a:r>
            <a:r>
              <a:rPr lang="de-DE" dirty="0"/>
              <a:t> „h“ in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webserver</a:t>
            </a:r>
            <a:r>
              <a:rPr lang="de-DE" dirty="0"/>
              <a:t>/</a:t>
            </a:r>
            <a:r>
              <a:rPr lang="de-DE" dirty="0" err="1"/>
              <a:t>webspace</a:t>
            </a:r>
            <a:r>
              <a:rPr lang="de-DE" dirty="0"/>
              <a:t> root.</a:t>
            </a:r>
          </a:p>
          <a:p>
            <a:r>
              <a:rPr lang="de-DE" dirty="0"/>
              <a:t>Copy </a:t>
            </a:r>
            <a:r>
              <a:rPr lang="de-DE" dirty="0" err="1"/>
              <a:t>your</a:t>
            </a:r>
            <a:r>
              <a:rPr lang="de-DE" dirty="0"/>
              <a:t> own </a:t>
            </a:r>
            <a:r>
              <a:rPr lang="de-DE" b="1" dirty="0"/>
              <a:t>Ultraswitch_content_v1.js</a:t>
            </a:r>
            <a:r>
              <a:rPr lang="de-DE" dirty="0"/>
              <a:t> und </a:t>
            </a:r>
            <a:r>
              <a:rPr lang="de-DE" b="1" dirty="0"/>
              <a:t>ultraswitch_v1.css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folder</a:t>
            </a:r>
            <a:r>
              <a:rPr lang="de-DE" dirty="0"/>
              <a:t>.</a:t>
            </a:r>
          </a:p>
          <a:p>
            <a:r>
              <a:rPr lang="de-DE" b="1" dirty="0"/>
              <a:t>Call Ultraswitch just </a:t>
            </a:r>
            <a:r>
              <a:rPr lang="de-DE" b="1" dirty="0" err="1"/>
              <a:t>with</a:t>
            </a:r>
            <a:r>
              <a:rPr lang="de-DE" b="1" dirty="0"/>
              <a:t> </a:t>
            </a:r>
            <a:r>
              <a:rPr lang="de-DE" b="1" dirty="0" err="1"/>
              <a:t>its</a:t>
            </a:r>
            <a:r>
              <a:rPr lang="de-DE" b="1" dirty="0"/>
              <a:t> IP!</a:t>
            </a:r>
            <a:r>
              <a:rPr lang="de-DE" dirty="0"/>
              <a:t> </a:t>
            </a:r>
            <a:r>
              <a:rPr lang="de-DE" b="1" dirty="0" err="1"/>
              <a:t>Its</a:t>
            </a:r>
            <a:r>
              <a:rPr lang="de-DE" b="1" dirty="0"/>
              <a:t> not </a:t>
            </a:r>
            <a:r>
              <a:rPr lang="de-DE" b="1" dirty="0" err="1"/>
              <a:t>needed</a:t>
            </a:r>
            <a:r>
              <a:rPr lang="de-DE" b="1" dirty="0"/>
              <a:t> </a:t>
            </a:r>
            <a:r>
              <a:rPr lang="de-DE" b="1" dirty="0" err="1"/>
              <a:t>to</a:t>
            </a:r>
            <a:r>
              <a:rPr lang="de-DE" b="1" dirty="0"/>
              <a:t> </a:t>
            </a:r>
            <a:r>
              <a:rPr lang="de-DE" b="1" dirty="0" err="1"/>
              <a:t>call</a:t>
            </a:r>
            <a:r>
              <a:rPr lang="de-DE" b="1" dirty="0"/>
              <a:t> the Ultraswitch </a:t>
            </a:r>
            <a:r>
              <a:rPr lang="de-DE" b="1" dirty="0" err="1"/>
              <a:t>by</a:t>
            </a:r>
            <a:r>
              <a:rPr lang="de-DE" b="1" dirty="0"/>
              <a:t> </a:t>
            </a:r>
            <a:r>
              <a:rPr lang="de-DE" b="1" dirty="0" err="1"/>
              <a:t>your</a:t>
            </a:r>
            <a:r>
              <a:rPr lang="de-DE" b="1" dirty="0"/>
              <a:t> </a:t>
            </a:r>
            <a:r>
              <a:rPr lang="de-DE" b="1" dirty="0" err="1"/>
              <a:t>local</a:t>
            </a:r>
            <a:r>
              <a:rPr lang="de-DE" b="1" dirty="0"/>
              <a:t> index.html (but </a:t>
            </a:r>
            <a:r>
              <a:rPr lang="de-DE" b="1" dirty="0" err="1"/>
              <a:t>you</a:t>
            </a:r>
            <a:r>
              <a:rPr lang="de-DE" b="1" dirty="0"/>
              <a:t> </a:t>
            </a:r>
            <a:r>
              <a:rPr lang="de-DE" b="1" dirty="0" err="1"/>
              <a:t>sure</a:t>
            </a:r>
            <a:r>
              <a:rPr lang="de-DE" b="1" dirty="0"/>
              <a:t> </a:t>
            </a:r>
            <a:r>
              <a:rPr lang="de-DE" b="1" dirty="0" err="1"/>
              <a:t>can</a:t>
            </a:r>
            <a:r>
              <a:rPr lang="de-DE" b="1" dirty="0"/>
              <a:t>)</a:t>
            </a:r>
          </a:p>
          <a:p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using</a:t>
            </a:r>
            <a:r>
              <a:rPr lang="de-DE" dirty="0"/>
              <a:t> a </a:t>
            </a:r>
            <a:r>
              <a:rPr lang="de-DE" dirty="0">
                <a:hlinkClick r:id="rId2"/>
              </a:rPr>
              <a:t>Raspberry PI </a:t>
            </a:r>
            <a:r>
              <a:rPr lang="de-DE" dirty="0"/>
              <a:t>, </a:t>
            </a:r>
            <a:r>
              <a:rPr lang="de-DE" dirty="0" err="1"/>
              <a:t>hosting</a:t>
            </a:r>
            <a:r>
              <a:rPr lang="de-DE" dirty="0"/>
              <a:t> all </a:t>
            </a:r>
            <a:r>
              <a:rPr lang="de-DE" dirty="0" err="1"/>
              <a:t>files</a:t>
            </a:r>
            <a:r>
              <a:rPr lang="de-DE" dirty="0"/>
              <a:t> </a:t>
            </a:r>
            <a:r>
              <a:rPr lang="de-DE" dirty="0" err="1"/>
              <a:t>there</a:t>
            </a:r>
            <a:r>
              <a:rPr lang="de-DE" dirty="0"/>
              <a:t> </a:t>
            </a:r>
            <a:r>
              <a:rPr lang="de-DE" dirty="0" err="1"/>
              <a:t>makes</a:t>
            </a:r>
            <a:r>
              <a:rPr lang="de-DE" dirty="0"/>
              <a:t> sense (incl.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own</a:t>
            </a:r>
            <a:r>
              <a:rPr lang="de-DE" dirty="0"/>
              <a:t> index.html)</a:t>
            </a:r>
            <a:br>
              <a:rPr lang="de-DE" dirty="0"/>
            </a:b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7755353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5E6E4-0D5A-4ADC-9730-4D88C3A53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Trouble </a:t>
            </a:r>
            <a:r>
              <a:rPr lang="de-DE" dirty="0" err="1"/>
              <a:t>with</a:t>
            </a:r>
            <a:r>
              <a:rPr lang="de-DE" dirty="0"/>
              <a:t> the Ethernet-</a:t>
            </a:r>
            <a:r>
              <a:rPr lang="de-DE" dirty="0" err="1"/>
              <a:t>Lib</a:t>
            </a:r>
            <a:r>
              <a:rPr lang="de-DE" dirty="0"/>
              <a:t>…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A3F71BE-E25D-48CB-A886-6F239C9A91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177" y="1395664"/>
            <a:ext cx="10515600" cy="448376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de-DE" sz="2300" dirty="0"/>
              <a:t>Due </a:t>
            </a:r>
            <a:r>
              <a:rPr lang="de-DE" sz="2300" dirty="0" err="1"/>
              <a:t>to</a:t>
            </a:r>
            <a:r>
              <a:rPr lang="de-DE" sz="2300" dirty="0"/>
              <a:t> the </a:t>
            </a:r>
            <a:r>
              <a:rPr lang="de-DE" sz="2300" dirty="0" err="1"/>
              <a:t>age</a:t>
            </a:r>
            <a:r>
              <a:rPr lang="de-DE" sz="2300" dirty="0"/>
              <a:t> of the Ethernet-</a:t>
            </a:r>
            <a:r>
              <a:rPr lang="de-DE" sz="2300" dirty="0" err="1"/>
              <a:t>Lib</a:t>
            </a:r>
            <a:r>
              <a:rPr lang="de-DE" sz="2300" dirty="0"/>
              <a:t> </a:t>
            </a:r>
            <a:r>
              <a:rPr lang="de-DE" sz="2300" dirty="0" err="1"/>
              <a:t>implementation</a:t>
            </a:r>
            <a:r>
              <a:rPr lang="de-DE" sz="2300" dirty="0"/>
              <a:t>, the </a:t>
            </a:r>
            <a:r>
              <a:rPr lang="de-DE" sz="2300" dirty="0" err="1"/>
              <a:t>lib</a:t>
            </a:r>
            <a:r>
              <a:rPr lang="de-DE" sz="2300" dirty="0"/>
              <a:t> </a:t>
            </a:r>
            <a:r>
              <a:rPr lang="de-DE" sz="2300" dirty="0" err="1"/>
              <a:t>has</a:t>
            </a:r>
            <a:r>
              <a:rPr lang="de-DE" sz="2300" dirty="0"/>
              <a:t> </a:t>
            </a:r>
            <a:r>
              <a:rPr lang="de-DE" sz="2300" dirty="0" err="1"/>
              <a:t>some</a:t>
            </a:r>
            <a:r>
              <a:rPr lang="de-DE" sz="2300" dirty="0"/>
              <a:t> </a:t>
            </a:r>
            <a:r>
              <a:rPr lang="de-DE" sz="2300" dirty="0" err="1"/>
              <a:t>problems</a:t>
            </a:r>
            <a:r>
              <a:rPr lang="de-DE" sz="2300" dirty="0"/>
              <a:t> </a:t>
            </a:r>
            <a:r>
              <a:rPr lang="de-DE" sz="2300" dirty="0" err="1"/>
              <a:t>with</a:t>
            </a:r>
            <a:r>
              <a:rPr lang="de-DE" sz="2300" dirty="0"/>
              <a:t> </a:t>
            </a:r>
            <a:r>
              <a:rPr lang="de-DE" sz="2300" dirty="0" err="1"/>
              <a:t>dealing</a:t>
            </a:r>
            <a:r>
              <a:rPr lang="de-DE" sz="2300" dirty="0"/>
              <a:t> </a:t>
            </a:r>
            <a:r>
              <a:rPr lang="de-DE" sz="2300" dirty="0" err="1"/>
              <a:t>with</a:t>
            </a:r>
            <a:r>
              <a:rPr lang="de-DE" sz="2300" dirty="0"/>
              <a:t> modern </a:t>
            </a:r>
            <a:r>
              <a:rPr lang="de-DE" sz="2300" dirty="0" err="1"/>
              <a:t>browsers</a:t>
            </a:r>
            <a:r>
              <a:rPr lang="de-DE" sz="2300" dirty="0"/>
              <a:t> – </a:t>
            </a:r>
            <a:r>
              <a:rPr lang="de-DE" sz="2300" dirty="0" err="1"/>
              <a:t>especially</a:t>
            </a:r>
            <a:r>
              <a:rPr lang="de-DE" sz="2300" dirty="0"/>
              <a:t> </a:t>
            </a:r>
            <a:r>
              <a:rPr lang="de-DE" sz="2300" dirty="0" err="1"/>
              <a:t>with</a:t>
            </a:r>
            <a:r>
              <a:rPr lang="de-DE" sz="2300" dirty="0"/>
              <a:t> the </a:t>
            </a:r>
            <a:r>
              <a:rPr lang="de-DE" sz="2300" dirty="0" err="1"/>
              <a:t>number</a:t>
            </a:r>
            <a:r>
              <a:rPr lang="de-DE" sz="2300" dirty="0"/>
              <a:t> of </a:t>
            </a:r>
            <a:r>
              <a:rPr lang="de-DE" sz="2300" dirty="0" err="1"/>
              <a:t>connections</a:t>
            </a:r>
            <a:r>
              <a:rPr lang="de-DE" sz="2300" dirty="0"/>
              <a:t> </a:t>
            </a:r>
            <a:r>
              <a:rPr lang="de-DE" sz="2300" dirty="0" err="1"/>
              <a:t>opened</a:t>
            </a:r>
            <a:r>
              <a:rPr lang="de-DE" sz="2300" dirty="0"/>
              <a:t>.</a:t>
            </a:r>
          </a:p>
          <a:p>
            <a:pPr>
              <a:lnSpc>
                <a:spcPct val="100000"/>
              </a:lnSpc>
            </a:pPr>
            <a:r>
              <a:rPr lang="de-DE" sz="2300" dirty="0">
                <a:sym typeface="Wingdings" panose="05000000000000000000" pitchFamily="2" charset="2"/>
              </a:rPr>
              <a:t>The Ethernet </a:t>
            </a:r>
            <a:r>
              <a:rPr lang="de-DE" sz="2300" dirty="0" err="1">
                <a:sym typeface="Wingdings" panose="05000000000000000000" pitchFamily="2" charset="2"/>
              </a:rPr>
              <a:t>lib</a:t>
            </a:r>
            <a:r>
              <a:rPr lang="de-DE" sz="2300" dirty="0">
                <a:sym typeface="Wingdings" panose="05000000000000000000" pitchFamily="2" charset="2"/>
              </a:rPr>
              <a:t> </a:t>
            </a:r>
            <a:r>
              <a:rPr lang="de-DE" sz="2300" dirty="0" err="1">
                <a:sym typeface="Wingdings" panose="05000000000000000000" pitchFamily="2" charset="2"/>
              </a:rPr>
              <a:t>can</a:t>
            </a:r>
            <a:r>
              <a:rPr lang="de-DE" sz="2300" dirty="0">
                <a:sym typeface="Wingdings" panose="05000000000000000000" pitchFamily="2" charset="2"/>
              </a:rPr>
              <a:t> handle 4-10 </a:t>
            </a:r>
            <a:r>
              <a:rPr lang="de-DE" sz="2300" dirty="0" err="1">
                <a:sym typeface="Wingdings" panose="05000000000000000000" pitchFamily="2" charset="2"/>
              </a:rPr>
              <a:t>connections</a:t>
            </a:r>
            <a:r>
              <a:rPr lang="de-DE" sz="2300" dirty="0">
                <a:sym typeface="Wingdings" panose="05000000000000000000" pitchFamily="2" charset="2"/>
              </a:rPr>
              <a:t>, </a:t>
            </a:r>
            <a:r>
              <a:rPr lang="de-DE" sz="2300" dirty="0" err="1">
                <a:sym typeface="Wingdings" panose="05000000000000000000" pitchFamily="2" charset="2"/>
              </a:rPr>
              <a:t>depending</a:t>
            </a:r>
            <a:r>
              <a:rPr lang="de-DE" sz="2300" dirty="0">
                <a:sym typeface="Wingdings" panose="05000000000000000000" pitchFamily="2" charset="2"/>
              </a:rPr>
              <a:t> on the </a:t>
            </a:r>
            <a:r>
              <a:rPr lang="de-DE" sz="2300" dirty="0" err="1">
                <a:sym typeface="Wingdings" panose="05000000000000000000" pitchFamily="2" charset="2"/>
              </a:rPr>
              <a:t>ethernet</a:t>
            </a:r>
            <a:r>
              <a:rPr lang="de-DE" sz="2300" dirty="0">
                <a:sym typeface="Wingdings" panose="05000000000000000000" pitchFamily="2" charset="2"/>
              </a:rPr>
              <a:t> </a:t>
            </a:r>
            <a:r>
              <a:rPr lang="de-DE" sz="2300" dirty="0" err="1">
                <a:sym typeface="Wingdings" panose="05000000000000000000" pitchFamily="2" charset="2"/>
              </a:rPr>
              <a:t>chip</a:t>
            </a:r>
            <a:r>
              <a:rPr lang="de-DE" sz="2300" dirty="0">
                <a:sym typeface="Wingdings" panose="05000000000000000000" pitchFamily="2" charset="2"/>
              </a:rPr>
              <a:t>. But a modern </a:t>
            </a:r>
            <a:r>
              <a:rPr lang="de-DE" sz="2300" dirty="0" err="1">
                <a:sym typeface="Wingdings" panose="05000000000000000000" pitchFamily="2" charset="2"/>
              </a:rPr>
              <a:t>browser</a:t>
            </a:r>
            <a:r>
              <a:rPr lang="de-DE" sz="2300" dirty="0">
                <a:sym typeface="Wingdings" panose="05000000000000000000" pitchFamily="2" charset="2"/>
              </a:rPr>
              <a:t> </a:t>
            </a:r>
            <a:r>
              <a:rPr lang="de-DE" sz="2300" dirty="0" err="1">
                <a:sym typeface="Wingdings" panose="05000000000000000000" pitchFamily="2" charset="2"/>
              </a:rPr>
              <a:t>opens</a:t>
            </a:r>
            <a:r>
              <a:rPr lang="de-DE" sz="2300" dirty="0">
                <a:sym typeface="Wingdings" panose="05000000000000000000" pitchFamily="2" charset="2"/>
              </a:rPr>
              <a:t> </a:t>
            </a:r>
            <a:r>
              <a:rPr lang="de-DE" sz="2300" dirty="0" err="1">
                <a:sym typeface="Wingdings" panose="05000000000000000000" pitchFamily="2" charset="2"/>
              </a:rPr>
              <a:t>dozens</a:t>
            </a:r>
            <a:r>
              <a:rPr lang="de-DE" sz="2300" dirty="0">
                <a:sym typeface="Wingdings" panose="05000000000000000000" pitchFamily="2" charset="2"/>
              </a:rPr>
              <a:t> </a:t>
            </a:r>
            <a:r>
              <a:rPr lang="de-DE" sz="2300" dirty="0" err="1">
                <a:sym typeface="Wingdings" panose="05000000000000000000" pitchFamily="2" charset="2"/>
              </a:rPr>
              <a:t>over</a:t>
            </a:r>
            <a:r>
              <a:rPr lang="de-DE" sz="2300" dirty="0">
                <a:sym typeface="Wingdings" panose="05000000000000000000" pitchFamily="2" charset="2"/>
              </a:rPr>
              <a:t> </a:t>
            </a:r>
            <a:r>
              <a:rPr lang="de-DE" sz="2300" dirty="0" err="1">
                <a:sym typeface="Wingdings" panose="05000000000000000000" pitchFamily="2" charset="2"/>
              </a:rPr>
              <a:t>dozens</a:t>
            </a:r>
            <a:r>
              <a:rPr lang="de-DE" sz="2300" dirty="0">
                <a:sym typeface="Wingdings" panose="05000000000000000000" pitchFamily="2" charset="2"/>
              </a:rPr>
              <a:t>.</a:t>
            </a:r>
          </a:p>
          <a:p>
            <a:pPr>
              <a:lnSpc>
                <a:spcPct val="100000"/>
              </a:lnSpc>
            </a:pPr>
            <a:r>
              <a:rPr lang="de-DE" sz="2300" dirty="0" err="1">
                <a:sym typeface="Wingdings" panose="05000000000000000000" pitchFamily="2" charset="2"/>
              </a:rPr>
              <a:t>Too</a:t>
            </a:r>
            <a:r>
              <a:rPr lang="de-DE" sz="2300" dirty="0">
                <a:sym typeface="Wingdings" panose="05000000000000000000" pitchFamily="2" charset="2"/>
              </a:rPr>
              <a:t> </a:t>
            </a:r>
            <a:r>
              <a:rPr lang="de-DE" sz="2300" dirty="0" err="1">
                <a:sym typeface="Wingdings" panose="05000000000000000000" pitchFamily="2" charset="2"/>
              </a:rPr>
              <a:t>many</a:t>
            </a:r>
            <a:r>
              <a:rPr lang="de-DE" sz="2300" dirty="0">
                <a:sym typeface="Wingdings" panose="05000000000000000000" pitchFamily="2" charset="2"/>
              </a:rPr>
              <a:t> open </a:t>
            </a:r>
            <a:r>
              <a:rPr lang="de-DE" sz="2300" dirty="0" err="1">
                <a:sym typeface="Wingdings" panose="05000000000000000000" pitchFamily="2" charset="2"/>
              </a:rPr>
              <a:t>connections</a:t>
            </a:r>
            <a:r>
              <a:rPr lang="de-DE" sz="2300" dirty="0">
                <a:sym typeface="Wingdings" panose="05000000000000000000" pitchFamily="2" charset="2"/>
              </a:rPr>
              <a:t> </a:t>
            </a:r>
            <a:r>
              <a:rPr lang="de-DE" sz="2300" dirty="0" err="1">
                <a:sym typeface="Wingdings" panose="05000000000000000000" pitchFamily="2" charset="2"/>
              </a:rPr>
              <a:t>create</a:t>
            </a:r>
            <a:r>
              <a:rPr lang="de-DE" sz="2300" dirty="0">
                <a:sym typeface="Wingdings" panose="05000000000000000000" pitchFamily="2" charset="2"/>
              </a:rPr>
              <a:t> a </a:t>
            </a:r>
            <a:r>
              <a:rPr lang="de-DE" sz="2300" dirty="0" err="1">
                <a:sym typeface="Wingdings" panose="05000000000000000000" pitchFamily="2" charset="2"/>
              </a:rPr>
              <a:t>problem</a:t>
            </a:r>
            <a:r>
              <a:rPr lang="de-DE" sz="2300" dirty="0">
                <a:sym typeface="Wingdings" panose="05000000000000000000" pitchFamily="2" charset="2"/>
              </a:rPr>
              <a:t> </a:t>
            </a:r>
            <a:r>
              <a:rPr lang="de-DE" sz="2300" dirty="0" err="1">
                <a:sym typeface="Wingdings" panose="05000000000000000000" pitchFamily="2" charset="2"/>
              </a:rPr>
              <a:t>with</a:t>
            </a:r>
            <a:r>
              <a:rPr lang="de-DE" sz="2300" dirty="0">
                <a:sym typeface="Wingdings" panose="05000000000000000000" pitchFamily="2" charset="2"/>
              </a:rPr>
              <a:t> the </a:t>
            </a:r>
            <a:r>
              <a:rPr lang="de-DE" sz="2300" dirty="0" err="1">
                <a:sym typeface="Wingdings" panose="05000000000000000000" pitchFamily="2" charset="2"/>
              </a:rPr>
              <a:t>number</a:t>
            </a:r>
            <a:r>
              <a:rPr lang="de-DE" sz="2300" dirty="0">
                <a:sym typeface="Wingdings" panose="05000000000000000000" pitchFamily="2" charset="2"/>
              </a:rPr>
              <a:t> of open </a:t>
            </a:r>
            <a:r>
              <a:rPr lang="de-DE" sz="2300" dirty="0" err="1">
                <a:sym typeface="Wingdings" panose="05000000000000000000" pitchFamily="2" charset="2"/>
              </a:rPr>
              <a:t>sockets</a:t>
            </a:r>
            <a:r>
              <a:rPr lang="de-DE" sz="2300" dirty="0">
                <a:sym typeface="Wingdings" panose="05000000000000000000" pitchFamily="2" charset="2"/>
              </a:rPr>
              <a:t>. </a:t>
            </a:r>
            <a:r>
              <a:rPr lang="de-DE" sz="2300" dirty="0" err="1">
                <a:sym typeface="Wingdings" panose="05000000000000000000" pitchFamily="2" charset="2"/>
              </a:rPr>
              <a:t>Race</a:t>
            </a:r>
            <a:r>
              <a:rPr lang="de-DE" sz="2300" dirty="0">
                <a:sym typeface="Wingdings" panose="05000000000000000000" pitchFamily="2" charset="2"/>
              </a:rPr>
              <a:t> </a:t>
            </a:r>
            <a:r>
              <a:rPr lang="de-DE" sz="2300" dirty="0" err="1">
                <a:sym typeface="Wingdings" panose="05000000000000000000" pitchFamily="2" charset="2"/>
              </a:rPr>
              <a:t>conditions</a:t>
            </a:r>
            <a:r>
              <a:rPr lang="de-DE" sz="2300" dirty="0">
                <a:sym typeface="Wingdings" panose="05000000000000000000" pitchFamily="2" charset="2"/>
              </a:rPr>
              <a:t> </a:t>
            </a:r>
            <a:r>
              <a:rPr lang="de-DE" sz="2300" dirty="0" err="1">
                <a:sym typeface="Wingdings" panose="05000000000000000000" pitchFamily="2" charset="2"/>
              </a:rPr>
              <a:t>ocour</a:t>
            </a:r>
            <a:r>
              <a:rPr lang="de-DE" sz="2300" dirty="0">
                <a:sym typeface="Wingdings" panose="05000000000000000000" pitchFamily="2" charset="2"/>
              </a:rPr>
              <a:t> – the System </a:t>
            </a:r>
            <a:r>
              <a:rPr lang="de-DE" sz="2300" dirty="0" err="1">
                <a:sym typeface="Wingdings" panose="05000000000000000000" pitchFamily="2" charset="2"/>
              </a:rPr>
              <a:t>is</a:t>
            </a:r>
            <a:r>
              <a:rPr lang="de-DE" sz="2300" dirty="0">
                <a:sym typeface="Wingdings" panose="05000000000000000000" pitchFamily="2" charset="2"/>
              </a:rPr>
              <a:t> not </a:t>
            </a:r>
            <a:r>
              <a:rPr lang="de-DE" sz="2300" dirty="0" err="1">
                <a:sym typeface="Wingdings" panose="05000000000000000000" pitchFamily="2" charset="2"/>
              </a:rPr>
              <a:t>answering</a:t>
            </a:r>
            <a:r>
              <a:rPr lang="de-DE" sz="2300" dirty="0">
                <a:sym typeface="Wingdings" panose="05000000000000000000" pitchFamily="2" charset="2"/>
              </a:rPr>
              <a:t> after a </a:t>
            </a:r>
            <a:r>
              <a:rPr lang="de-DE" sz="2300" dirty="0" err="1">
                <a:sym typeface="Wingdings" panose="05000000000000000000" pitchFamily="2" charset="2"/>
              </a:rPr>
              <a:t>while</a:t>
            </a:r>
            <a:r>
              <a:rPr lang="de-DE" sz="2300" dirty="0">
                <a:sym typeface="Wingdings" panose="05000000000000000000" pitchFamily="2" charset="2"/>
              </a:rPr>
              <a:t>.</a:t>
            </a:r>
          </a:p>
          <a:p>
            <a:pPr>
              <a:lnSpc>
                <a:spcPct val="100000"/>
              </a:lnSpc>
            </a:pPr>
            <a:r>
              <a:rPr lang="de-DE" sz="2300" dirty="0">
                <a:sym typeface="Wingdings" panose="05000000000000000000" pitchFamily="2" charset="2"/>
              </a:rPr>
              <a:t>Workaround: </a:t>
            </a:r>
            <a:r>
              <a:rPr lang="de-DE" sz="2300" dirty="0" err="1">
                <a:sym typeface="Wingdings" panose="05000000000000000000" pitchFamily="2" charset="2"/>
              </a:rPr>
              <a:t>MicroFox</a:t>
            </a:r>
            <a:r>
              <a:rPr lang="de-DE" sz="2300" dirty="0">
                <a:sym typeface="Wingdings" panose="05000000000000000000" pitchFamily="2" charset="2"/>
              </a:rPr>
              <a:t> (</a:t>
            </a:r>
            <a:r>
              <a:rPr lang="de-DE" sz="2300" dirty="0" err="1">
                <a:sym typeface="Wingdings" panose="05000000000000000000" pitchFamily="2" charset="2"/>
              </a:rPr>
              <a:t>see</a:t>
            </a:r>
            <a:r>
              <a:rPr lang="de-DE" sz="2300" dirty="0">
                <a:sym typeface="Wingdings" panose="05000000000000000000" pitchFamily="2" charset="2"/>
              </a:rPr>
              <a:t> </a:t>
            </a:r>
            <a:r>
              <a:rPr lang="de-DE" sz="2300" dirty="0" err="1">
                <a:sym typeface="Wingdings" panose="05000000000000000000" pitchFamily="2" charset="2"/>
              </a:rPr>
              <a:t>folder</a:t>
            </a:r>
            <a:r>
              <a:rPr lang="de-DE" sz="2300" dirty="0">
                <a:sym typeface="Wingdings" panose="05000000000000000000" pitchFamily="2" charset="2"/>
              </a:rPr>
              <a:t> „Software“) – a portable </a:t>
            </a:r>
            <a:r>
              <a:rPr lang="de-DE" sz="2300" dirty="0" err="1">
                <a:sym typeface="Wingdings" panose="05000000000000000000" pitchFamily="2" charset="2"/>
              </a:rPr>
              <a:t>customizes</a:t>
            </a:r>
            <a:r>
              <a:rPr lang="de-DE" sz="2300" dirty="0">
                <a:sym typeface="Wingdings" panose="05000000000000000000" pitchFamily="2" charset="2"/>
              </a:rPr>
              <a:t> </a:t>
            </a:r>
            <a:r>
              <a:rPr lang="de-DE" sz="2300" dirty="0" err="1">
                <a:sym typeface="Wingdings" panose="05000000000000000000" pitchFamily="2" charset="2"/>
              </a:rPr>
              <a:t>version</a:t>
            </a:r>
            <a:r>
              <a:rPr lang="de-DE" sz="2300" dirty="0">
                <a:sym typeface="Wingdings" panose="05000000000000000000" pitchFamily="2" charset="2"/>
              </a:rPr>
              <a:t> of the </a:t>
            </a:r>
            <a:r>
              <a:rPr lang="de-DE" sz="2300" dirty="0" err="1">
                <a:sym typeface="Wingdings" panose="05000000000000000000" pitchFamily="2" charset="2"/>
              </a:rPr>
              <a:t>firefox</a:t>
            </a:r>
            <a:r>
              <a:rPr lang="de-DE" sz="2300" dirty="0">
                <a:sym typeface="Wingdings" panose="05000000000000000000" pitchFamily="2" charset="2"/>
              </a:rPr>
              <a:t>. The </a:t>
            </a:r>
            <a:r>
              <a:rPr lang="de-DE" sz="2300" dirty="0" err="1">
                <a:sym typeface="Wingdings" panose="05000000000000000000" pitchFamily="2" charset="2"/>
              </a:rPr>
              <a:t>number</a:t>
            </a:r>
            <a:r>
              <a:rPr lang="de-DE" sz="2300" dirty="0">
                <a:sym typeface="Wingdings" panose="05000000000000000000" pitchFamily="2" charset="2"/>
              </a:rPr>
              <a:t> of </a:t>
            </a:r>
            <a:r>
              <a:rPr lang="de-DE" sz="2300" dirty="0" err="1">
                <a:sym typeface="Wingdings" panose="05000000000000000000" pitchFamily="2" charset="2"/>
              </a:rPr>
              <a:t>max</a:t>
            </a:r>
            <a:r>
              <a:rPr lang="de-DE" sz="2300" dirty="0">
                <a:sym typeface="Wingdings" panose="05000000000000000000" pitchFamily="2" charset="2"/>
              </a:rPr>
              <a:t>-connections </a:t>
            </a:r>
            <a:r>
              <a:rPr lang="de-DE" sz="2300" dirty="0" err="1">
                <a:sym typeface="Wingdings" panose="05000000000000000000" pitchFamily="2" charset="2"/>
              </a:rPr>
              <a:t>is</a:t>
            </a:r>
            <a:r>
              <a:rPr lang="de-DE" sz="2300" dirty="0">
                <a:sym typeface="Wingdings" panose="05000000000000000000" pitchFamily="2" charset="2"/>
              </a:rPr>
              <a:t> </a:t>
            </a:r>
            <a:r>
              <a:rPr lang="de-DE" sz="2300" dirty="0" err="1">
                <a:sym typeface="Wingdings" panose="05000000000000000000" pitchFamily="2" charset="2"/>
              </a:rPr>
              <a:t>set</a:t>
            </a:r>
            <a:r>
              <a:rPr lang="de-DE" sz="2300" dirty="0">
                <a:sym typeface="Wingdings" panose="05000000000000000000" pitchFamily="2" charset="2"/>
              </a:rPr>
              <a:t> </a:t>
            </a:r>
            <a:r>
              <a:rPr lang="de-DE" sz="2300" dirty="0" err="1">
                <a:sym typeface="Wingdings" panose="05000000000000000000" pitchFamily="2" charset="2"/>
              </a:rPr>
              <a:t>to</a:t>
            </a:r>
            <a:r>
              <a:rPr lang="de-DE" sz="2300" dirty="0">
                <a:sym typeface="Wingdings" panose="05000000000000000000" pitchFamily="2" charset="2"/>
              </a:rPr>
              <a:t> 2. This </a:t>
            </a:r>
            <a:r>
              <a:rPr lang="de-DE" sz="2300" dirty="0" err="1">
                <a:sym typeface="Wingdings" panose="05000000000000000000" pitchFamily="2" charset="2"/>
              </a:rPr>
              <a:t>is</a:t>
            </a:r>
            <a:r>
              <a:rPr lang="de-DE" sz="2300" dirty="0">
                <a:sym typeface="Wingdings" panose="05000000000000000000" pitchFamily="2" charset="2"/>
              </a:rPr>
              <a:t> </a:t>
            </a:r>
            <a:r>
              <a:rPr lang="de-DE" sz="2300" dirty="0" err="1">
                <a:sym typeface="Wingdings" panose="05000000000000000000" pitchFamily="2" charset="2"/>
              </a:rPr>
              <a:t>very</a:t>
            </a:r>
            <a:r>
              <a:rPr lang="de-DE" sz="2300" dirty="0">
                <a:sym typeface="Wingdings" panose="05000000000000000000" pitchFamily="2" charset="2"/>
              </a:rPr>
              <a:t> </a:t>
            </a:r>
            <a:r>
              <a:rPr lang="de-DE" sz="2300" dirty="0" err="1">
                <a:sym typeface="Wingdings" panose="05000000000000000000" pitchFamily="2" charset="2"/>
              </a:rPr>
              <a:t>good</a:t>
            </a:r>
            <a:r>
              <a:rPr lang="de-DE" sz="2300" dirty="0">
                <a:sym typeface="Wingdings" panose="05000000000000000000" pitchFamily="2" charset="2"/>
              </a:rPr>
              <a:t> </a:t>
            </a:r>
            <a:r>
              <a:rPr lang="de-DE" sz="2300" dirty="0" err="1">
                <a:sym typeface="Wingdings" panose="05000000000000000000" pitchFamily="2" charset="2"/>
              </a:rPr>
              <a:t>calling</a:t>
            </a:r>
            <a:r>
              <a:rPr lang="de-DE" sz="2300" dirty="0">
                <a:sym typeface="Wingdings" panose="05000000000000000000" pitchFamily="2" charset="2"/>
              </a:rPr>
              <a:t> </a:t>
            </a:r>
            <a:r>
              <a:rPr lang="de-DE" sz="2300" dirty="0" err="1">
                <a:sym typeface="Wingdings" panose="05000000000000000000" pitchFamily="2" charset="2"/>
              </a:rPr>
              <a:t>your</a:t>
            </a:r>
            <a:r>
              <a:rPr lang="de-DE" sz="2300" dirty="0">
                <a:sym typeface="Wingdings" panose="05000000000000000000" pitchFamily="2" charset="2"/>
              </a:rPr>
              <a:t> </a:t>
            </a:r>
            <a:r>
              <a:rPr lang="de-DE" sz="2300" dirty="0" err="1">
                <a:sym typeface="Wingdings" panose="05000000000000000000" pitchFamily="2" charset="2"/>
              </a:rPr>
              <a:t>ultraswitch</a:t>
            </a:r>
            <a:r>
              <a:rPr lang="de-DE" sz="2300" dirty="0">
                <a:sym typeface="Wingdings" panose="05000000000000000000" pitchFamily="2" charset="2"/>
              </a:rPr>
              <a:t>, but not </a:t>
            </a:r>
            <a:r>
              <a:rPr lang="de-DE" sz="2300" dirty="0" err="1">
                <a:sym typeface="Wingdings" panose="05000000000000000000" pitchFamily="2" charset="2"/>
              </a:rPr>
              <a:t>very</a:t>
            </a:r>
            <a:r>
              <a:rPr lang="de-DE" sz="2300" dirty="0">
                <a:sym typeface="Wingdings" panose="05000000000000000000" pitchFamily="2" charset="2"/>
              </a:rPr>
              <a:t> cool </a:t>
            </a:r>
            <a:r>
              <a:rPr lang="de-DE" sz="2300" dirty="0" err="1">
                <a:sym typeface="Wingdings" panose="05000000000000000000" pitchFamily="2" charset="2"/>
              </a:rPr>
              <a:t>while</a:t>
            </a:r>
            <a:r>
              <a:rPr lang="de-DE" sz="2300" dirty="0">
                <a:sym typeface="Wingdings" panose="05000000000000000000" pitchFamily="2" charset="2"/>
              </a:rPr>
              <a:t> </a:t>
            </a:r>
            <a:r>
              <a:rPr lang="de-DE" sz="2300" dirty="0" err="1">
                <a:sym typeface="Wingdings" panose="05000000000000000000" pitchFamily="2" charset="2"/>
              </a:rPr>
              <a:t>surfing</a:t>
            </a:r>
            <a:r>
              <a:rPr lang="de-DE" sz="2300" dirty="0">
                <a:sym typeface="Wingdings" panose="05000000000000000000" pitchFamily="2" charset="2"/>
              </a:rPr>
              <a:t>. So just </a:t>
            </a:r>
            <a:r>
              <a:rPr lang="de-DE" sz="2300" dirty="0" err="1">
                <a:sym typeface="Wingdings" panose="05000000000000000000" pitchFamily="2" charset="2"/>
              </a:rPr>
              <a:t>use</a:t>
            </a:r>
            <a:r>
              <a:rPr lang="de-DE" sz="2300" dirty="0">
                <a:sym typeface="Wingdings" panose="05000000000000000000" pitchFamily="2" charset="2"/>
              </a:rPr>
              <a:t> </a:t>
            </a:r>
            <a:r>
              <a:rPr lang="de-DE" sz="2300" dirty="0" err="1">
                <a:sym typeface="Wingdings" panose="05000000000000000000" pitchFamily="2" charset="2"/>
              </a:rPr>
              <a:t>this</a:t>
            </a:r>
            <a:r>
              <a:rPr lang="de-DE" sz="2300" dirty="0">
                <a:sym typeface="Wingdings" panose="05000000000000000000" pitchFamily="2" charset="2"/>
              </a:rPr>
              <a:t> </a:t>
            </a:r>
            <a:r>
              <a:rPr lang="de-DE" sz="2300" dirty="0" err="1">
                <a:sym typeface="Wingdings" panose="05000000000000000000" pitchFamily="2" charset="2"/>
              </a:rPr>
              <a:t>browser</a:t>
            </a:r>
            <a:r>
              <a:rPr lang="de-DE" sz="2300" dirty="0">
                <a:sym typeface="Wingdings" panose="05000000000000000000" pitchFamily="2" charset="2"/>
              </a:rPr>
              <a:t> </a:t>
            </a:r>
            <a:r>
              <a:rPr lang="de-DE" sz="2300" dirty="0" err="1">
                <a:sym typeface="Wingdings" panose="05000000000000000000" pitchFamily="2" charset="2"/>
              </a:rPr>
              <a:t>for</a:t>
            </a:r>
            <a:r>
              <a:rPr lang="de-DE" sz="2300" dirty="0">
                <a:sym typeface="Wingdings" panose="05000000000000000000" pitchFamily="2" charset="2"/>
              </a:rPr>
              <a:t> </a:t>
            </a:r>
            <a:r>
              <a:rPr lang="de-DE" sz="2300" dirty="0" err="1">
                <a:sym typeface="Wingdings" panose="05000000000000000000" pitchFamily="2" charset="2"/>
              </a:rPr>
              <a:t>communication</a:t>
            </a:r>
            <a:r>
              <a:rPr lang="de-DE" sz="2300" dirty="0">
                <a:sym typeface="Wingdings" panose="05000000000000000000" pitchFamily="2" charset="2"/>
              </a:rPr>
              <a:t> </a:t>
            </a:r>
            <a:r>
              <a:rPr lang="de-DE" sz="2300" dirty="0" err="1">
                <a:sym typeface="Wingdings" panose="05000000000000000000" pitchFamily="2" charset="2"/>
              </a:rPr>
              <a:t>with</a:t>
            </a:r>
            <a:r>
              <a:rPr lang="de-DE" sz="2300" dirty="0">
                <a:sym typeface="Wingdings" panose="05000000000000000000" pitchFamily="2" charset="2"/>
              </a:rPr>
              <a:t> the </a:t>
            </a:r>
            <a:r>
              <a:rPr lang="de-DE" sz="2300" dirty="0" err="1">
                <a:sym typeface="Wingdings" panose="05000000000000000000" pitchFamily="2" charset="2"/>
              </a:rPr>
              <a:t>ultraswitch</a:t>
            </a:r>
            <a:r>
              <a:rPr lang="de-DE" sz="2300" dirty="0">
                <a:sym typeface="Wingdings" panose="05000000000000000000" pitchFamily="2" charset="2"/>
              </a:rPr>
              <a:t> </a:t>
            </a:r>
            <a:r>
              <a:rPr lang="de-DE" sz="2300" dirty="0" err="1">
                <a:sym typeface="Wingdings" panose="05000000000000000000" pitchFamily="2" charset="2"/>
              </a:rPr>
              <a:t>only</a:t>
            </a:r>
            <a:r>
              <a:rPr lang="de-DE" sz="2300" dirty="0">
                <a:sym typeface="Wingdings" panose="05000000000000000000" pitchFamily="2" charset="2"/>
              </a:rPr>
              <a:t> </a:t>
            </a:r>
            <a:r>
              <a:rPr lang="de-DE" sz="2300" dirty="0" err="1">
                <a:sym typeface="Wingdings" panose="05000000000000000000" pitchFamily="2" charset="2"/>
              </a:rPr>
              <a:t>if</a:t>
            </a:r>
            <a:r>
              <a:rPr lang="de-DE" sz="2300" dirty="0">
                <a:sym typeface="Wingdings" panose="05000000000000000000" pitchFamily="2" charset="2"/>
              </a:rPr>
              <a:t> </a:t>
            </a:r>
            <a:r>
              <a:rPr lang="de-DE" sz="2300" dirty="0" err="1">
                <a:sym typeface="Wingdings" panose="05000000000000000000" pitchFamily="2" charset="2"/>
              </a:rPr>
              <a:t>you</a:t>
            </a:r>
            <a:r>
              <a:rPr lang="de-DE" sz="2300" dirty="0">
                <a:sym typeface="Wingdings" panose="05000000000000000000" pitchFamily="2" charset="2"/>
              </a:rPr>
              <a:t> </a:t>
            </a:r>
            <a:r>
              <a:rPr lang="de-DE" sz="2300" dirty="0" err="1">
                <a:sym typeface="Wingdings" panose="05000000000000000000" pitchFamily="2" charset="2"/>
              </a:rPr>
              <a:t>are</a:t>
            </a:r>
            <a:r>
              <a:rPr lang="de-DE" sz="2300" dirty="0">
                <a:sym typeface="Wingdings" panose="05000000000000000000" pitchFamily="2" charset="2"/>
              </a:rPr>
              <a:t> </a:t>
            </a:r>
            <a:r>
              <a:rPr lang="de-DE" sz="2300" dirty="0" err="1">
                <a:sym typeface="Wingdings" panose="05000000000000000000" pitchFamily="2" charset="2"/>
              </a:rPr>
              <a:t>running</a:t>
            </a:r>
            <a:r>
              <a:rPr lang="de-DE" sz="2300" dirty="0">
                <a:sym typeface="Wingdings" panose="05000000000000000000" pitchFamily="2" charset="2"/>
              </a:rPr>
              <a:t> </a:t>
            </a:r>
            <a:r>
              <a:rPr lang="de-DE" sz="2300" dirty="0" err="1">
                <a:sym typeface="Wingdings" panose="05000000000000000000" pitchFamily="2" charset="2"/>
              </a:rPr>
              <a:t>into</a:t>
            </a:r>
            <a:r>
              <a:rPr lang="de-DE" sz="2300" dirty="0">
                <a:sym typeface="Wingdings" panose="05000000000000000000" pitchFamily="2" charset="2"/>
              </a:rPr>
              <a:t> </a:t>
            </a:r>
            <a:r>
              <a:rPr lang="de-DE" sz="2300" dirty="0" err="1">
                <a:sym typeface="Wingdings" panose="05000000000000000000" pitchFamily="2" charset="2"/>
              </a:rPr>
              <a:t>connection</a:t>
            </a:r>
            <a:r>
              <a:rPr lang="de-DE" sz="2300" dirty="0">
                <a:sym typeface="Wingdings" panose="05000000000000000000" pitchFamily="2" charset="2"/>
              </a:rPr>
              <a:t> </a:t>
            </a:r>
            <a:r>
              <a:rPr lang="de-DE" sz="2300" dirty="0" err="1">
                <a:sym typeface="Wingdings" panose="05000000000000000000" pitchFamily="2" charset="2"/>
              </a:rPr>
              <a:t>problems</a:t>
            </a:r>
            <a:r>
              <a:rPr lang="de-DE" sz="2300" dirty="0">
                <a:sym typeface="Wingdings" panose="05000000000000000000" pitchFamily="2" charset="2"/>
              </a:rPr>
              <a:t>. (</a:t>
            </a:r>
            <a:r>
              <a:rPr lang="de-DE" sz="2300" dirty="0" err="1">
                <a:sym typeface="Wingdings" panose="05000000000000000000" pitchFamily="2" charset="2"/>
              </a:rPr>
              <a:t>Your</a:t>
            </a:r>
            <a:r>
              <a:rPr lang="de-DE" sz="2300" dirty="0">
                <a:sym typeface="Wingdings" panose="05000000000000000000" pitchFamily="2" charset="2"/>
              </a:rPr>
              <a:t> mobile </a:t>
            </a:r>
            <a:r>
              <a:rPr lang="de-DE" sz="2300" dirty="0" err="1">
                <a:sym typeface="Wingdings" panose="05000000000000000000" pitchFamily="2" charset="2"/>
              </a:rPr>
              <a:t>firefox</a:t>
            </a:r>
            <a:r>
              <a:rPr lang="de-DE" sz="2300" dirty="0">
                <a:sym typeface="Wingdings" panose="05000000000000000000" pitchFamily="2" charset="2"/>
              </a:rPr>
              <a:t> </a:t>
            </a:r>
            <a:r>
              <a:rPr lang="de-DE" sz="2300" dirty="0" err="1">
                <a:sym typeface="Wingdings" panose="05000000000000000000" pitchFamily="2" charset="2"/>
              </a:rPr>
              <a:t>can</a:t>
            </a:r>
            <a:r>
              <a:rPr lang="de-DE" sz="2300" dirty="0">
                <a:sym typeface="Wingdings" panose="05000000000000000000" pitchFamily="2" charset="2"/>
              </a:rPr>
              <a:t> </a:t>
            </a:r>
            <a:r>
              <a:rPr lang="de-DE" sz="2300" dirty="0" err="1">
                <a:sym typeface="Wingdings" panose="05000000000000000000" pitchFamily="2" charset="2"/>
              </a:rPr>
              <a:t>be</a:t>
            </a:r>
            <a:r>
              <a:rPr lang="de-DE" sz="2300" dirty="0">
                <a:sym typeface="Wingdings" panose="05000000000000000000" pitchFamily="2" charset="2"/>
              </a:rPr>
              <a:t> </a:t>
            </a:r>
            <a:r>
              <a:rPr lang="de-DE" sz="2300" dirty="0" err="1">
                <a:sym typeface="Wingdings" panose="05000000000000000000" pitchFamily="2" charset="2"/>
              </a:rPr>
              <a:t>customizes</a:t>
            </a:r>
            <a:r>
              <a:rPr lang="de-DE" sz="2300" dirty="0">
                <a:sym typeface="Wingdings" panose="05000000000000000000" pitchFamily="2" charset="2"/>
              </a:rPr>
              <a:t> </a:t>
            </a:r>
            <a:r>
              <a:rPr lang="de-DE" sz="2300" dirty="0" err="1">
                <a:sym typeface="Wingdings" panose="05000000000000000000" pitchFamily="2" charset="2"/>
              </a:rPr>
              <a:t>too</a:t>
            </a:r>
            <a:r>
              <a:rPr lang="de-DE" sz="2300" dirty="0">
                <a:sym typeface="Wingdings" panose="05000000000000000000" pitchFamily="2" charset="2"/>
              </a:rPr>
              <a:t> – </a:t>
            </a:r>
            <a:r>
              <a:rPr lang="de-DE" sz="2300" dirty="0" err="1">
                <a:sym typeface="Wingdings" panose="05000000000000000000" pitchFamily="2" charset="2"/>
              </a:rPr>
              <a:t>see</a:t>
            </a:r>
            <a:r>
              <a:rPr lang="de-DE" sz="2300" dirty="0">
                <a:sym typeface="Wingdings" panose="05000000000000000000" pitchFamily="2" charset="2"/>
              </a:rPr>
              <a:t> </a:t>
            </a:r>
            <a:r>
              <a:rPr lang="de-DE" sz="2300" dirty="0" err="1">
                <a:sym typeface="Wingdings" panose="05000000000000000000" pitchFamily="2" charset="2"/>
              </a:rPr>
              <a:t>about:config</a:t>
            </a:r>
            <a:r>
              <a:rPr lang="de-DE" sz="2300" dirty="0">
                <a:sym typeface="Wingdings" panose="05000000000000000000" pitchFamily="2" charset="2"/>
              </a:rPr>
              <a:t> </a:t>
            </a:r>
            <a:r>
              <a:rPr lang="de-DE" sz="2300" dirty="0" err="1">
                <a:sym typeface="Wingdings" panose="05000000000000000000" pitchFamily="2" charset="2"/>
              </a:rPr>
              <a:t>and</a:t>
            </a:r>
            <a:r>
              <a:rPr lang="de-DE" sz="2300" dirty="0">
                <a:sym typeface="Wingdings" panose="05000000000000000000" pitchFamily="2" charset="2"/>
              </a:rPr>
              <a:t> </a:t>
            </a:r>
            <a:r>
              <a:rPr lang="de-DE" sz="2300" dirty="0" err="1">
                <a:sym typeface="Wingdings" panose="05000000000000000000" pitchFamily="2" charset="2"/>
              </a:rPr>
              <a:t>search</a:t>
            </a:r>
            <a:r>
              <a:rPr lang="de-DE" sz="2300" dirty="0">
                <a:sym typeface="Wingdings" panose="05000000000000000000" pitchFamily="2" charset="2"/>
              </a:rPr>
              <a:t> </a:t>
            </a:r>
            <a:r>
              <a:rPr lang="de-DE" sz="2300" dirty="0" err="1">
                <a:sym typeface="Wingdings" panose="05000000000000000000" pitchFamily="2" charset="2"/>
              </a:rPr>
              <a:t>for</a:t>
            </a:r>
            <a:r>
              <a:rPr lang="de-DE" sz="2300" dirty="0">
                <a:sym typeface="Wingdings" panose="05000000000000000000" pitchFamily="2" charset="2"/>
              </a:rPr>
              <a:t> </a:t>
            </a:r>
            <a:r>
              <a:rPr lang="de-DE" sz="2300" dirty="0" err="1">
                <a:sym typeface="Wingdings" panose="05000000000000000000" pitchFamily="2" charset="2"/>
              </a:rPr>
              <a:t>max</a:t>
            </a:r>
            <a:r>
              <a:rPr lang="de-DE" sz="2300" dirty="0">
                <a:sym typeface="Wingdings" panose="05000000000000000000" pitchFamily="2" charset="2"/>
              </a:rPr>
              <a:t>-connections)</a:t>
            </a:r>
          </a:p>
        </p:txBody>
      </p:sp>
    </p:spTree>
    <p:extLst>
      <p:ext uri="{BB962C8B-B14F-4D97-AF65-F5344CB8AC3E}">
        <p14:creationId xmlns:p14="http://schemas.microsoft.com/office/powerpoint/2010/main" val="38626488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5E6E4-0D5A-4ADC-9730-4D88C3A53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Architecture</a:t>
            </a:r>
            <a:r>
              <a:rPr lang="de-DE" dirty="0"/>
              <a:t> of the </a:t>
            </a:r>
            <a:r>
              <a:rPr lang="de-DE" dirty="0" err="1"/>
              <a:t>source</a:t>
            </a:r>
            <a:r>
              <a:rPr lang="de-DE" dirty="0"/>
              <a:t> </a:t>
            </a:r>
            <a:r>
              <a:rPr lang="de-DE" dirty="0" err="1"/>
              <a:t>code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A3F71BE-E25D-48CB-A886-6F239C9A91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177" y="1395664"/>
            <a:ext cx="10515600" cy="4483768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de-DE" dirty="0"/>
              <a:t>Main-Sketch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used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control</a:t>
            </a:r>
            <a:r>
              <a:rPr lang="de-DE" dirty="0"/>
              <a:t> the ESP12F </a:t>
            </a:r>
            <a:r>
              <a:rPr lang="de-DE" dirty="0" err="1"/>
              <a:t>hardware</a:t>
            </a:r>
            <a:r>
              <a:rPr lang="de-DE" dirty="0"/>
              <a:t>, JSON, </a:t>
            </a:r>
            <a:r>
              <a:rPr lang="de-DE" dirty="0" err="1"/>
              <a:t>WebServer</a:t>
            </a:r>
            <a:r>
              <a:rPr lang="de-DE" dirty="0"/>
              <a:t>: </a:t>
            </a:r>
            <a:br>
              <a:rPr lang="de-DE" dirty="0"/>
            </a:br>
            <a:r>
              <a:rPr lang="de-DE" dirty="0" err="1"/>
              <a:t>UltraSwitch.ino</a:t>
            </a:r>
            <a:endParaRPr lang="de-DE" dirty="0"/>
          </a:p>
          <a:p>
            <a:pPr>
              <a:lnSpc>
                <a:spcPct val="120000"/>
              </a:lnSpc>
            </a:pPr>
            <a:r>
              <a:rPr lang="de-DE" dirty="0" err="1"/>
              <a:t>Liraries</a:t>
            </a:r>
            <a:r>
              <a:rPr lang="de-DE" dirty="0"/>
              <a:t>: </a:t>
            </a:r>
            <a:br>
              <a:rPr lang="de-DE" dirty="0"/>
            </a:br>
            <a:r>
              <a:rPr lang="de-DE" dirty="0"/>
              <a:t>Adafruit-MCP23017 </a:t>
            </a:r>
            <a:r>
              <a:rPr lang="de-DE" dirty="0">
                <a:sym typeface="Wingdings" panose="05000000000000000000" pitchFamily="2" charset="2"/>
              </a:rPr>
              <a:t> I2C </a:t>
            </a:r>
            <a:r>
              <a:rPr lang="de-DE" dirty="0" err="1">
                <a:sym typeface="Wingdings" panose="05000000000000000000" pitchFamily="2" charset="2"/>
              </a:rPr>
              <a:t>control</a:t>
            </a:r>
            <a:r>
              <a:rPr lang="de-DE" dirty="0">
                <a:sym typeface="Wingdings" panose="05000000000000000000" pitchFamily="2" charset="2"/>
              </a:rPr>
              <a:t> MCP23017</a:t>
            </a:r>
            <a:br>
              <a:rPr lang="de-DE" dirty="0">
                <a:sym typeface="Wingdings" panose="05000000000000000000" pitchFamily="2" charset="2"/>
              </a:rPr>
            </a:br>
            <a:r>
              <a:rPr lang="de-DE" dirty="0">
                <a:sym typeface="Wingdings" panose="05000000000000000000" pitchFamily="2" charset="2"/>
              </a:rPr>
              <a:t>ArduinoJson  JSON </a:t>
            </a:r>
            <a:r>
              <a:rPr lang="de-DE" dirty="0" err="1">
                <a:sym typeface="Wingdings" panose="05000000000000000000" pitchFamily="2" charset="2"/>
              </a:rPr>
              <a:t>for</a:t>
            </a:r>
            <a:r>
              <a:rPr lang="de-DE" dirty="0">
                <a:sym typeface="Wingdings" panose="05000000000000000000" pitchFamily="2" charset="2"/>
              </a:rPr>
              <a:t> the Webserver-Response</a:t>
            </a:r>
            <a:br>
              <a:rPr lang="de-DE" dirty="0">
                <a:sym typeface="Wingdings" panose="05000000000000000000" pitchFamily="2" charset="2"/>
              </a:rPr>
            </a:br>
            <a:r>
              <a:rPr lang="de-DE" dirty="0">
                <a:sym typeface="Wingdings" panose="05000000000000000000" pitchFamily="2" charset="2"/>
              </a:rPr>
              <a:t>WiFiManager  Easy </a:t>
            </a:r>
            <a:r>
              <a:rPr lang="de-DE" dirty="0" err="1">
                <a:sym typeface="Wingdings" panose="05000000000000000000" pitchFamily="2" charset="2"/>
              </a:rPr>
              <a:t>setup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your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wifi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webserver</a:t>
            </a:r>
            <a:endParaRPr lang="de-DE" dirty="0">
              <a:sym typeface="Wingdings" panose="05000000000000000000" pitchFamily="2" charset="2"/>
            </a:endParaRPr>
          </a:p>
          <a:p>
            <a:pPr>
              <a:lnSpc>
                <a:spcPct val="120000"/>
              </a:lnSpc>
            </a:pPr>
            <a:r>
              <a:rPr lang="de-DE" dirty="0">
                <a:sym typeface="Wingdings" panose="05000000000000000000" pitchFamily="2" charset="2"/>
              </a:rPr>
              <a:t>Ultraswitch_content_v1.js  </a:t>
            </a:r>
            <a:r>
              <a:rPr lang="de-DE" dirty="0" err="1">
                <a:sym typeface="Wingdings" panose="05000000000000000000" pitchFamily="2" charset="2"/>
              </a:rPr>
              <a:t>Configure</a:t>
            </a:r>
            <a:r>
              <a:rPr lang="de-DE" dirty="0">
                <a:sym typeface="Wingdings" panose="05000000000000000000" pitchFamily="2" charset="2"/>
              </a:rPr>
              <a:t> Labels, </a:t>
            </a:r>
            <a:r>
              <a:rPr lang="de-DE" dirty="0" err="1">
                <a:sym typeface="Wingdings" panose="05000000000000000000" pitchFamily="2" charset="2"/>
              </a:rPr>
              <a:t>groups</a:t>
            </a:r>
            <a:r>
              <a:rPr lang="de-DE" dirty="0">
                <a:sym typeface="Wingdings" panose="05000000000000000000" pitchFamily="2" charset="2"/>
              </a:rPr>
              <a:t>, etc. (</a:t>
            </a:r>
            <a:r>
              <a:rPr lang="de-DE" i="1" dirty="0" err="1">
                <a:sym typeface="Wingdings" panose="05000000000000000000" pitchFamily="2" charset="2"/>
              </a:rPr>
              <a:t>Naming</a:t>
            </a:r>
            <a:r>
              <a:rPr lang="de-DE" dirty="0">
                <a:sym typeface="Wingdings" panose="05000000000000000000" pitchFamily="2" charset="2"/>
              </a:rPr>
              <a:t>)</a:t>
            </a:r>
            <a:br>
              <a:rPr lang="de-DE" dirty="0">
                <a:sym typeface="Wingdings" panose="05000000000000000000" pitchFamily="2" charset="2"/>
              </a:rPr>
            </a:br>
            <a:r>
              <a:rPr lang="de-DE" dirty="0">
                <a:sym typeface="Wingdings" panose="05000000000000000000" pitchFamily="2" charset="2"/>
              </a:rPr>
              <a:t>Ultraswitch_v1.js  </a:t>
            </a:r>
            <a:r>
              <a:rPr lang="de-DE" dirty="0" err="1">
                <a:sym typeface="Wingdings" panose="05000000000000000000" pitchFamily="2" charset="2"/>
              </a:rPr>
              <a:t>Switching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logic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and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controlling</a:t>
            </a:r>
            <a:r>
              <a:rPr lang="de-DE" dirty="0">
                <a:sym typeface="Wingdings" panose="05000000000000000000" pitchFamily="2" charset="2"/>
              </a:rPr>
              <a:t> UI-Dom-Elements</a:t>
            </a:r>
            <a:br>
              <a:rPr lang="de-DE" dirty="0">
                <a:sym typeface="Wingdings" panose="05000000000000000000" pitchFamily="2" charset="2"/>
              </a:rPr>
            </a:br>
            <a:r>
              <a:rPr lang="de-DE" dirty="0">
                <a:sym typeface="Wingdings" panose="05000000000000000000" pitchFamily="2" charset="2"/>
              </a:rPr>
              <a:t>Ultraswitch_v1.css  UI Look&amp;Feel, </a:t>
            </a:r>
            <a:r>
              <a:rPr lang="de-DE" dirty="0" err="1">
                <a:sym typeface="Wingdings" panose="05000000000000000000" pitchFamily="2" charset="2"/>
              </a:rPr>
              <a:t>buttonsize</a:t>
            </a:r>
            <a:r>
              <a:rPr lang="de-DE" dirty="0">
                <a:sym typeface="Wingdings" panose="05000000000000000000" pitchFamily="2" charset="2"/>
              </a:rPr>
              <a:t>, </a:t>
            </a:r>
            <a:r>
              <a:rPr lang="de-DE" dirty="0" err="1">
                <a:sym typeface="Wingdings" panose="05000000000000000000" pitchFamily="2" charset="2"/>
              </a:rPr>
              <a:t>colours</a:t>
            </a:r>
            <a:r>
              <a:rPr lang="de-DE" dirty="0">
                <a:sym typeface="Wingdings" panose="05000000000000000000" pitchFamily="2" charset="2"/>
              </a:rPr>
              <a:t>, etc. (</a:t>
            </a:r>
            <a:r>
              <a:rPr lang="de-DE" i="1" dirty="0">
                <a:sym typeface="Wingdings" panose="05000000000000000000" pitchFamily="2" charset="2"/>
              </a:rPr>
              <a:t>Buttons</a:t>
            </a:r>
            <a:r>
              <a:rPr lang="de-DE" dirty="0">
                <a:sym typeface="Wingdings" panose="05000000000000000000" pitchFamily="2" charset="2"/>
              </a:rPr>
              <a:t>)</a:t>
            </a:r>
          </a:p>
          <a:p>
            <a:pPr>
              <a:lnSpc>
                <a:spcPct val="120000"/>
              </a:lnSpc>
            </a:pPr>
            <a:r>
              <a:rPr lang="de-DE" dirty="0">
                <a:sym typeface="Wingdings" panose="05000000000000000000" pitchFamily="2" charset="2"/>
              </a:rPr>
              <a:t>Setup_esp.html  </a:t>
            </a:r>
            <a:r>
              <a:rPr lang="de-DE" dirty="0" err="1">
                <a:sym typeface="Wingdings" panose="05000000000000000000" pitchFamily="2" charset="2"/>
              </a:rPr>
              <a:t>Preconfigure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your</a:t>
            </a:r>
            <a:r>
              <a:rPr lang="de-DE" dirty="0">
                <a:sym typeface="Wingdings" panose="05000000000000000000" pitchFamily="2" charset="2"/>
              </a:rPr>
              <a:t> ESP12F Access-Points</a:t>
            </a:r>
            <a:br>
              <a:rPr lang="de-DE" dirty="0">
                <a:sym typeface="Wingdings" panose="05000000000000000000" pitchFamily="2" charset="2"/>
              </a:rPr>
            </a:br>
            <a:r>
              <a:rPr lang="de-DE" dirty="0">
                <a:sym typeface="Wingdings" panose="05000000000000000000" pitchFamily="2" charset="2"/>
              </a:rPr>
              <a:t>Config.html  </a:t>
            </a:r>
            <a:r>
              <a:rPr lang="de-DE" dirty="0" err="1">
                <a:sym typeface="Wingdings" panose="05000000000000000000" pitchFamily="2" charset="2"/>
              </a:rPr>
              <a:t>Configure</a:t>
            </a:r>
            <a:r>
              <a:rPr lang="de-DE" dirty="0">
                <a:sym typeface="Wingdings" panose="05000000000000000000" pitchFamily="2" charset="2"/>
              </a:rPr>
              <a:t> IP- </a:t>
            </a:r>
            <a:r>
              <a:rPr lang="de-DE" dirty="0" err="1">
                <a:sym typeface="Wingdings" panose="05000000000000000000" pitchFamily="2" charset="2"/>
              </a:rPr>
              <a:t>and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Serverpreferences</a:t>
            </a:r>
            <a:br>
              <a:rPr lang="de-DE" dirty="0">
                <a:sym typeface="Wingdings" panose="05000000000000000000" pitchFamily="2" charset="2"/>
              </a:rPr>
            </a:br>
            <a:r>
              <a:rPr lang="de-DE" dirty="0">
                <a:sym typeface="Wingdings" panose="05000000000000000000" pitchFamily="2" charset="2"/>
              </a:rPr>
              <a:t>index.html  </a:t>
            </a:r>
            <a:r>
              <a:rPr lang="de-DE" dirty="0" err="1">
                <a:sym typeface="Wingdings" panose="05000000000000000000" pitchFamily="2" charset="2"/>
              </a:rPr>
              <a:t>Local</a:t>
            </a:r>
            <a:r>
              <a:rPr lang="de-DE" dirty="0">
                <a:sym typeface="Wingdings" panose="05000000000000000000" pitchFamily="2" charset="2"/>
              </a:rPr>
              <a:t> ESP12F </a:t>
            </a:r>
            <a:r>
              <a:rPr lang="de-DE" dirty="0" err="1">
                <a:sym typeface="Wingdings" panose="05000000000000000000" pitchFamily="2" charset="2"/>
              </a:rPr>
              <a:t>application</a:t>
            </a:r>
            <a:endParaRPr lang="de-DE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60371149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867806-E3D1-4574-9F26-5D8165D005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Extention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16CH </a:t>
            </a:r>
            <a:r>
              <a:rPr lang="de-DE" dirty="0" err="1"/>
              <a:t>modules</a:t>
            </a:r>
            <a:r>
              <a:rPr lang="de-DE" dirty="0"/>
              <a:t>…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A944110-BFB1-4171-A847-3A55D557F0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177" y="1395663"/>
            <a:ext cx="5265823" cy="4646363"/>
          </a:xfrm>
        </p:spPr>
        <p:txBody>
          <a:bodyPr>
            <a:normAutofit lnSpcReduction="10000"/>
          </a:bodyPr>
          <a:lstStyle/>
          <a:p>
            <a:r>
              <a:rPr lang="de-DE" dirty="0" err="1"/>
              <a:t>Build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Relayboard+MCP</a:t>
            </a:r>
            <a:r>
              <a:rPr lang="de-DE" dirty="0"/>
              <a:t> </a:t>
            </a:r>
            <a:r>
              <a:rPr lang="de-DE" dirty="0" err="1"/>
              <a:t>units</a:t>
            </a:r>
            <a:endParaRPr lang="de-DE" dirty="0"/>
          </a:p>
          <a:p>
            <a:r>
              <a:rPr lang="de-DE" dirty="0"/>
              <a:t>Set </a:t>
            </a:r>
            <a:r>
              <a:rPr lang="de-DE" dirty="0" err="1"/>
              <a:t>their</a:t>
            </a:r>
            <a:r>
              <a:rPr lang="de-DE" dirty="0"/>
              <a:t> </a:t>
            </a:r>
            <a:r>
              <a:rPr lang="de-DE" dirty="0" err="1"/>
              <a:t>unique</a:t>
            </a:r>
            <a:r>
              <a:rPr lang="de-DE" dirty="0"/>
              <a:t> I2C-Adress! </a:t>
            </a:r>
            <a:br>
              <a:rPr lang="de-DE" dirty="0"/>
            </a:br>
            <a:r>
              <a:rPr lang="de-DE" dirty="0"/>
              <a:t>(</a:t>
            </a:r>
            <a:r>
              <a:rPr lang="de-DE" dirty="0" err="1"/>
              <a:t>see</a:t>
            </a:r>
            <a:r>
              <a:rPr lang="de-DE" dirty="0"/>
              <a:t> </a:t>
            </a:r>
            <a:r>
              <a:rPr lang="de-DE" dirty="0" err="1"/>
              <a:t>next</a:t>
            </a:r>
            <a:r>
              <a:rPr lang="de-DE" dirty="0"/>
              <a:t> </a:t>
            </a:r>
            <a:r>
              <a:rPr lang="de-DE" dirty="0" err="1"/>
              <a:t>slide</a:t>
            </a:r>
            <a:r>
              <a:rPr lang="de-DE" dirty="0"/>
              <a:t>)</a:t>
            </a:r>
          </a:p>
          <a:p>
            <a:r>
              <a:rPr lang="de-DE" dirty="0"/>
              <a:t>Just </a:t>
            </a:r>
            <a:r>
              <a:rPr lang="de-DE" dirty="0" err="1"/>
              <a:t>connect</a:t>
            </a:r>
            <a:r>
              <a:rPr lang="de-DE" dirty="0"/>
              <a:t> the 2 I2C-cables </a:t>
            </a:r>
            <a:r>
              <a:rPr lang="de-DE" dirty="0" err="1"/>
              <a:t>for</a:t>
            </a:r>
            <a:r>
              <a:rPr lang="de-DE" dirty="0"/>
              <a:t> SCA </a:t>
            </a:r>
            <a:r>
              <a:rPr lang="de-DE" dirty="0" err="1"/>
              <a:t>and</a:t>
            </a:r>
            <a:r>
              <a:rPr lang="de-DE" dirty="0"/>
              <a:t> SCL (Parallel-Bus)</a:t>
            </a:r>
          </a:p>
          <a:p>
            <a:r>
              <a:rPr lang="de-DE" dirty="0" err="1"/>
              <a:t>Attach</a:t>
            </a:r>
            <a:r>
              <a:rPr lang="de-DE" dirty="0"/>
              <a:t> 12V</a:t>
            </a:r>
          </a:p>
          <a:p>
            <a:r>
              <a:rPr lang="de-DE" dirty="0" err="1"/>
              <a:t>Configure</a:t>
            </a:r>
            <a:r>
              <a:rPr lang="de-DE" dirty="0"/>
              <a:t> Config.html </a:t>
            </a:r>
            <a:r>
              <a:rPr lang="de-DE" dirty="0">
                <a:sym typeface="Wingdings" panose="05000000000000000000" pitchFamily="2" charset="2"/>
              </a:rPr>
              <a:t> Set the </a:t>
            </a:r>
            <a:r>
              <a:rPr lang="de-DE" dirty="0" err="1">
                <a:sym typeface="Wingdings" panose="05000000000000000000" pitchFamily="2" charset="2"/>
              </a:rPr>
              <a:t>amount</a:t>
            </a:r>
            <a:r>
              <a:rPr lang="de-DE" dirty="0">
                <a:sym typeface="Wingdings" panose="05000000000000000000" pitchFamily="2" charset="2"/>
              </a:rPr>
              <a:t> of </a:t>
            </a:r>
            <a:r>
              <a:rPr lang="de-DE" dirty="0" err="1">
                <a:sym typeface="Wingdings" panose="05000000000000000000" pitchFamily="2" charset="2"/>
              </a:rPr>
              <a:t>boards</a:t>
            </a:r>
            <a:endParaRPr lang="de-DE" dirty="0">
              <a:sym typeface="Wingdings" panose="05000000000000000000" pitchFamily="2" charset="2"/>
            </a:endParaRPr>
          </a:p>
          <a:p>
            <a:r>
              <a:rPr lang="de-DE" dirty="0" err="1">
                <a:sym typeface="Wingdings" panose="05000000000000000000" pitchFamily="2" charset="2"/>
              </a:rPr>
              <a:t>done</a:t>
            </a:r>
            <a:r>
              <a:rPr lang="de-DE" dirty="0">
                <a:sym typeface="Wingdings" panose="05000000000000000000" pitchFamily="2" charset="2"/>
              </a:rPr>
              <a:t>! (</a:t>
            </a:r>
            <a:r>
              <a:rPr lang="de-DE" dirty="0" err="1">
                <a:sym typeface="Wingdings" panose="05000000000000000000" pitchFamily="2" charset="2"/>
              </a:rPr>
              <a:t>Without</a:t>
            </a:r>
            <a:r>
              <a:rPr lang="de-DE" dirty="0">
                <a:sym typeface="Wingdings" panose="05000000000000000000" pitchFamily="2" charset="2"/>
              </a:rPr>
              <a:t> a </a:t>
            </a:r>
            <a:r>
              <a:rPr lang="de-DE" dirty="0" err="1">
                <a:sym typeface="Wingdings" panose="05000000000000000000" pitchFamily="2" charset="2"/>
              </a:rPr>
              <a:t>firmware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upload</a:t>
            </a:r>
            <a:r>
              <a:rPr lang="de-DE" dirty="0">
                <a:sym typeface="Wingdings" panose="05000000000000000000" pitchFamily="2" charset="2"/>
              </a:rPr>
              <a:t>)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F351D20-3194-4E7A-9AA7-CFB3B61457F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3789" y="1395663"/>
            <a:ext cx="5668211" cy="4251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32141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867806-E3D1-4574-9F26-5D8165D005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More </a:t>
            </a:r>
            <a:r>
              <a:rPr lang="de-DE" dirty="0" err="1"/>
              <a:t>moduls</a:t>
            </a:r>
            <a:r>
              <a:rPr lang="de-DE" dirty="0"/>
              <a:t>… Set the I2C </a:t>
            </a:r>
            <a:r>
              <a:rPr lang="de-DE" dirty="0" err="1"/>
              <a:t>adresses</a:t>
            </a:r>
            <a:r>
              <a:rPr lang="de-DE" dirty="0"/>
              <a:t> =&gt; </a:t>
            </a:r>
            <a:r>
              <a:rPr lang="de-DE" dirty="0" err="1"/>
              <a:t>Up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8 </a:t>
            </a:r>
            <a:r>
              <a:rPr lang="de-DE" dirty="0" err="1"/>
              <a:t>devices</a:t>
            </a:r>
            <a:r>
              <a:rPr lang="de-DE" dirty="0"/>
              <a:t>!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A944110-BFB1-4171-A847-3A55D557F0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177" y="1395663"/>
            <a:ext cx="5265823" cy="4646363"/>
          </a:xfrm>
        </p:spPr>
        <p:txBody>
          <a:bodyPr/>
          <a:lstStyle/>
          <a:p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setting</a:t>
            </a:r>
            <a:r>
              <a:rPr lang="de-DE" dirty="0"/>
              <a:t> the </a:t>
            </a:r>
            <a:r>
              <a:rPr lang="de-DE" dirty="0" err="1"/>
              <a:t>desired</a:t>
            </a:r>
            <a:r>
              <a:rPr lang="de-DE" dirty="0"/>
              <a:t> Pin </a:t>
            </a:r>
            <a:r>
              <a:rPr lang="de-DE" dirty="0" err="1"/>
              <a:t>to</a:t>
            </a:r>
            <a:r>
              <a:rPr lang="de-DE" dirty="0"/>
              <a:t> HIGH (5V)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control</a:t>
            </a:r>
            <a:r>
              <a:rPr lang="de-DE" dirty="0"/>
              <a:t> </a:t>
            </a:r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many</a:t>
            </a:r>
            <a:r>
              <a:rPr lang="de-DE" dirty="0"/>
              <a:t> </a:t>
            </a:r>
            <a:r>
              <a:rPr lang="de-DE" dirty="0" err="1"/>
              <a:t>boards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connected</a:t>
            </a:r>
            <a:r>
              <a:rPr lang="de-DE" dirty="0"/>
              <a:t>:</a:t>
            </a:r>
            <a:br>
              <a:rPr lang="de-DE" dirty="0"/>
            </a:br>
            <a:r>
              <a:rPr lang="de-DE" dirty="0"/>
              <a:t>0 =&gt; 1st </a:t>
            </a:r>
            <a:r>
              <a:rPr lang="de-DE" dirty="0" err="1"/>
              <a:t>board</a:t>
            </a:r>
            <a:r>
              <a:rPr lang="de-DE" dirty="0"/>
              <a:t>, 1 =&gt; 2nd </a:t>
            </a:r>
            <a:r>
              <a:rPr lang="de-DE" dirty="0" err="1"/>
              <a:t>board</a:t>
            </a:r>
            <a:r>
              <a:rPr lang="de-DE" dirty="0"/>
              <a:t>, </a:t>
            </a:r>
            <a:br>
              <a:rPr lang="de-DE" dirty="0"/>
            </a:br>
            <a:r>
              <a:rPr lang="de-DE" dirty="0"/>
              <a:t>2=&gt; 3rd </a:t>
            </a:r>
            <a:r>
              <a:rPr lang="de-DE" dirty="0" err="1"/>
              <a:t>board</a:t>
            </a:r>
            <a:r>
              <a:rPr lang="de-DE" dirty="0"/>
              <a:t>, …!!!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sz="1600" dirty="0" err="1"/>
              <a:t>Hint</a:t>
            </a:r>
            <a:r>
              <a:rPr lang="de-DE" sz="1600" dirty="0"/>
              <a:t>: Not </a:t>
            </a:r>
            <a:r>
              <a:rPr lang="de-DE" sz="1600" dirty="0" err="1"/>
              <a:t>connected</a:t>
            </a:r>
            <a:r>
              <a:rPr lang="de-DE" sz="1600" dirty="0"/>
              <a:t> =&gt; LOW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9BA3844F-86ED-4498-86AB-D343E53500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1603" y="3508362"/>
            <a:ext cx="4329040" cy="1873764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6464FD17-8CF6-4CF2-A298-A1AA1F9DE18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636793" y="2054391"/>
            <a:ext cx="4243137" cy="3182353"/>
          </a:xfrm>
          <a:prstGeom prst="rect">
            <a:avLst/>
          </a:prstGeom>
        </p:spPr>
      </p:pic>
      <p:sp>
        <p:nvSpPr>
          <p:cNvPr id="11" name="Ellipse 10">
            <a:extLst>
              <a:ext uri="{FF2B5EF4-FFF2-40B4-BE49-F238E27FC236}">
                <a16:creationId xmlns:a16="http://schemas.microsoft.com/office/drawing/2014/main" id="{A37D3333-6895-4437-BF82-9942C22A9498}"/>
              </a:ext>
            </a:extLst>
          </p:cNvPr>
          <p:cNvSpPr/>
          <p:nvPr/>
        </p:nvSpPr>
        <p:spPr>
          <a:xfrm>
            <a:off x="7365329" y="3866148"/>
            <a:ext cx="393032" cy="20854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D2B05A9C-B09F-48DA-8AC0-1A6625FC4636}"/>
              </a:ext>
            </a:extLst>
          </p:cNvPr>
          <p:cNvSpPr/>
          <p:nvPr/>
        </p:nvSpPr>
        <p:spPr>
          <a:xfrm>
            <a:off x="8231598" y="3649582"/>
            <a:ext cx="393032" cy="20854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28" name="Gruppieren 27">
            <a:extLst>
              <a:ext uri="{FF2B5EF4-FFF2-40B4-BE49-F238E27FC236}">
                <a16:creationId xmlns:a16="http://schemas.microsoft.com/office/drawing/2014/main" id="{375F8757-6484-4435-949C-E8AFB05C2D45}"/>
              </a:ext>
            </a:extLst>
          </p:cNvPr>
          <p:cNvGrpSpPr/>
          <p:nvPr/>
        </p:nvGrpSpPr>
        <p:grpSpPr>
          <a:xfrm>
            <a:off x="9561095" y="3753855"/>
            <a:ext cx="2571750" cy="2077450"/>
            <a:chOff x="9561095" y="3753855"/>
            <a:chExt cx="2571750" cy="2077450"/>
          </a:xfrm>
        </p:grpSpPr>
        <p:pic>
          <p:nvPicPr>
            <p:cNvPr id="10" name="Grafik 9">
              <a:extLst>
                <a:ext uri="{FF2B5EF4-FFF2-40B4-BE49-F238E27FC236}">
                  <a16:creationId xmlns:a16="http://schemas.microsoft.com/office/drawing/2014/main" id="{24D51C88-F42B-4D99-AEE0-5F8BF7DB61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572" r="13685"/>
            <a:stretch/>
          </p:blipFill>
          <p:spPr>
            <a:xfrm rot="5400000">
              <a:off x="10097002" y="3795462"/>
              <a:ext cx="1499936" cy="2571750"/>
            </a:xfrm>
            <a:prstGeom prst="rect">
              <a:avLst/>
            </a:prstGeom>
          </p:spPr>
        </p:pic>
        <p:cxnSp>
          <p:nvCxnSpPr>
            <p:cNvPr id="14" name="Gerader Verbinder 13">
              <a:extLst>
                <a:ext uri="{FF2B5EF4-FFF2-40B4-BE49-F238E27FC236}">
                  <a16:creationId xmlns:a16="http://schemas.microsoft.com/office/drawing/2014/main" id="{3C47BC09-DA98-4951-947A-75B868E5A12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60423" y="4233089"/>
              <a:ext cx="0" cy="336884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r Verbinder 16">
              <a:extLst>
                <a:ext uri="{FF2B5EF4-FFF2-40B4-BE49-F238E27FC236}">
                  <a16:creationId xmlns:a16="http://schemas.microsoft.com/office/drawing/2014/main" id="{FA5161ED-DCC2-4608-B838-CFFCFB1773D4}"/>
                </a:ext>
              </a:extLst>
            </p:cNvPr>
            <p:cNvCxnSpPr>
              <a:cxnSpLocks/>
            </p:cNvCxnSpPr>
            <p:nvPr/>
          </p:nvCxnSpPr>
          <p:spPr>
            <a:xfrm>
              <a:off x="10435213" y="4227095"/>
              <a:ext cx="964731" cy="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Gerader Verbinder 21">
              <a:extLst>
                <a:ext uri="{FF2B5EF4-FFF2-40B4-BE49-F238E27FC236}">
                  <a16:creationId xmlns:a16="http://schemas.microsoft.com/office/drawing/2014/main" id="{08BB6E7F-2398-4626-807A-C57DAC579A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386551" y="4229744"/>
              <a:ext cx="0" cy="336884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feld 25">
              <a:extLst>
                <a:ext uri="{FF2B5EF4-FFF2-40B4-BE49-F238E27FC236}">
                  <a16:creationId xmlns:a16="http://schemas.microsoft.com/office/drawing/2014/main" id="{9668AD89-9B22-4CA6-A493-D0A4C2D4CF12}"/>
                </a:ext>
              </a:extLst>
            </p:cNvPr>
            <p:cNvSpPr txBox="1"/>
            <p:nvPr/>
          </p:nvSpPr>
          <p:spPr>
            <a:xfrm rot="5400000">
              <a:off x="10129175" y="3806692"/>
              <a:ext cx="354766" cy="4822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000"/>
                </a:lnSpc>
              </a:pPr>
              <a:r>
                <a:rPr lang="de-DE" sz="1100" b="1" dirty="0"/>
                <a:t>A0</a:t>
              </a:r>
            </a:p>
            <a:p>
              <a:pPr>
                <a:lnSpc>
                  <a:spcPts val="1000"/>
                </a:lnSpc>
              </a:pPr>
              <a:r>
                <a:rPr lang="de-DE" sz="1100" b="1" dirty="0"/>
                <a:t>A1</a:t>
              </a:r>
            </a:p>
            <a:p>
              <a:pPr>
                <a:lnSpc>
                  <a:spcPts val="1000"/>
                </a:lnSpc>
              </a:pPr>
              <a:r>
                <a:rPr lang="de-DE" sz="1100" b="1" dirty="0"/>
                <a:t>A2</a:t>
              </a:r>
            </a:p>
          </p:txBody>
        </p:sp>
        <p:sp>
          <p:nvSpPr>
            <p:cNvPr id="27" name="Textfeld 26">
              <a:extLst>
                <a:ext uri="{FF2B5EF4-FFF2-40B4-BE49-F238E27FC236}">
                  <a16:creationId xmlns:a16="http://schemas.microsoft.com/office/drawing/2014/main" id="{E173EB49-1553-495F-A79E-92E711CA00D1}"/>
                </a:ext>
              </a:extLst>
            </p:cNvPr>
            <p:cNvSpPr txBox="1"/>
            <p:nvPr/>
          </p:nvSpPr>
          <p:spPr>
            <a:xfrm rot="5400000">
              <a:off x="10957432" y="3683857"/>
              <a:ext cx="465298" cy="6052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ts val="1000"/>
                </a:lnSpc>
              </a:pPr>
              <a:r>
                <a:rPr lang="de-DE" sz="1100" b="1" dirty="0"/>
                <a:t>5V</a:t>
              </a:r>
            </a:p>
            <a:p>
              <a:pPr algn="r">
                <a:lnSpc>
                  <a:spcPts val="1000"/>
                </a:lnSpc>
              </a:pPr>
              <a:r>
                <a:rPr lang="de-DE" sz="1100" b="1" dirty="0"/>
                <a:t>GND</a:t>
              </a:r>
            </a:p>
            <a:p>
              <a:pPr algn="r">
                <a:lnSpc>
                  <a:spcPts val="1000"/>
                </a:lnSpc>
              </a:pPr>
              <a:r>
                <a:rPr lang="de-DE" sz="1100" b="1" dirty="0"/>
                <a:t>SCL</a:t>
              </a:r>
            </a:p>
            <a:p>
              <a:pPr algn="r">
                <a:lnSpc>
                  <a:spcPts val="1000"/>
                </a:lnSpc>
              </a:pPr>
              <a:r>
                <a:rPr lang="de-DE" sz="1100" b="1" dirty="0"/>
                <a:t>SCA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9262910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D8EF94-2AE5-4324-B1C4-4C504CF33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 </a:t>
            </a:r>
            <a:r>
              <a:rPr lang="de-DE" dirty="0" err="1"/>
              <a:t>lot</a:t>
            </a:r>
            <a:r>
              <a:rPr lang="de-DE" dirty="0"/>
              <a:t> of </a:t>
            </a:r>
            <a:r>
              <a:rPr lang="de-DE" dirty="0" err="1"/>
              <a:t>space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create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own</a:t>
            </a:r>
            <a:r>
              <a:rPr lang="de-DE" dirty="0"/>
              <a:t> </a:t>
            </a:r>
            <a:r>
              <a:rPr lang="de-DE" dirty="0" err="1"/>
              <a:t>projects</a:t>
            </a:r>
            <a:r>
              <a:rPr lang="de-DE" dirty="0"/>
              <a:t>…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BB965DB-D58E-4800-942C-9C36291EBC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A Ultraswitch-Cluster</a:t>
            </a:r>
          </a:p>
          <a:p>
            <a:r>
              <a:rPr lang="de-DE" dirty="0" err="1"/>
              <a:t>Using</a:t>
            </a:r>
            <a:r>
              <a:rPr lang="de-DE" dirty="0"/>
              <a:t> the ADC-IN </a:t>
            </a:r>
            <a:r>
              <a:rPr lang="de-DE" dirty="0" err="1"/>
              <a:t>port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measurements</a:t>
            </a:r>
            <a:r>
              <a:rPr lang="de-DE" dirty="0"/>
              <a:t> (</a:t>
            </a:r>
            <a:r>
              <a:rPr lang="de-DE" dirty="0" err="1"/>
              <a:t>Temp</a:t>
            </a:r>
            <a:r>
              <a:rPr lang="de-DE" dirty="0"/>
              <a:t>, etc.)</a:t>
            </a:r>
          </a:p>
          <a:p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antenna</a:t>
            </a:r>
            <a:r>
              <a:rPr lang="de-DE" dirty="0"/>
              <a:t> </a:t>
            </a:r>
            <a:r>
              <a:rPr lang="de-DE" dirty="0" err="1"/>
              <a:t>switching</a:t>
            </a:r>
            <a:r>
              <a:rPr lang="de-DE" dirty="0"/>
              <a:t> (</a:t>
            </a:r>
            <a:r>
              <a:rPr lang="de-DE" dirty="0" err="1"/>
              <a:t>Hint</a:t>
            </a:r>
            <a:r>
              <a:rPr lang="de-DE" dirty="0"/>
              <a:t>: </a:t>
            </a:r>
            <a:r>
              <a:rPr lang="de-DE" dirty="0" err="1"/>
              <a:t>Shielding</a:t>
            </a:r>
            <a:r>
              <a:rPr lang="de-DE" dirty="0"/>
              <a:t>, </a:t>
            </a:r>
            <a:r>
              <a:rPr lang="de-DE" dirty="0" err="1"/>
              <a:t>Housing</a:t>
            </a:r>
            <a:r>
              <a:rPr lang="de-DE" dirty="0"/>
              <a:t>…)</a:t>
            </a:r>
          </a:p>
          <a:p>
            <a:r>
              <a:rPr lang="de-DE" dirty="0"/>
              <a:t>Time </a:t>
            </a:r>
            <a:r>
              <a:rPr lang="de-DE" dirty="0" err="1"/>
              <a:t>controlled</a:t>
            </a:r>
            <a:r>
              <a:rPr lang="de-DE" dirty="0"/>
              <a:t> Pins (</a:t>
            </a:r>
            <a:r>
              <a:rPr lang="de-DE" dirty="0" err="1"/>
              <a:t>see</a:t>
            </a:r>
            <a:r>
              <a:rPr lang="de-DE" dirty="0"/>
              <a:t> mega-</a:t>
            </a:r>
            <a:r>
              <a:rPr lang="de-DE" dirty="0" err="1"/>
              <a:t>webswitch</a:t>
            </a:r>
            <a:r>
              <a:rPr lang="de-DE" dirty="0"/>
              <a:t>)</a:t>
            </a:r>
          </a:p>
          <a:p>
            <a:r>
              <a:rPr lang="de-DE" dirty="0"/>
              <a:t>Integration </a:t>
            </a:r>
            <a:r>
              <a:rPr lang="de-DE" dirty="0" err="1"/>
              <a:t>into</a:t>
            </a:r>
            <a:r>
              <a:rPr lang="de-DE" dirty="0"/>
              <a:t> N1MM (</a:t>
            </a:r>
            <a:r>
              <a:rPr lang="de-DE" dirty="0" err="1"/>
              <a:t>ask</a:t>
            </a:r>
            <a:r>
              <a:rPr lang="de-DE" dirty="0"/>
              <a:t> M. Hammelmann, DK5AX)</a:t>
            </a:r>
          </a:p>
          <a:p>
            <a:r>
              <a:rPr lang="de-DE" dirty="0"/>
              <a:t>Remote-Switch </a:t>
            </a:r>
            <a:r>
              <a:rPr lang="de-DE" dirty="0" err="1"/>
              <a:t>for</a:t>
            </a:r>
            <a:r>
              <a:rPr lang="de-DE" dirty="0"/>
              <a:t> Remote </a:t>
            </a:r>
            <a:r>
              <a:rPr lang="de-DE" dirty="0" err="1"/>
              <a:t>Stations</a:t>
            </a:r>
            <a:r>
              <a:rPr lang="de-DE" dirty="0"/>
              <a:t> (</a:t>
            </a:r>
            <a:r>
              <a:rPr lang="de-DE" dirty="0" err="1"/>
              <a:t>Using</a:t>
            </a:r>
            <a:r>
              <a:rPr lang="de-DE" dirty="0"/>
              <a:t> VPN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highly</a:t>
            </a:r>
            <a:r>
              <a:rPr lang="de-DE" dirty="0"/>
              <a:t> </a:t>
            </a:r>
            <a:r>
              <a:rPr lang="de-DE" dirty="0" err="1"/>
              <a:t>recommended</a:t>
            </a:r>
            <a:r>
              <a:rPr lang="de-DE" dirty="0"/>
              <a:t>)</a:t>
            </a:r>
          </a:p>
          <a:p>
            <a:r>
              <a:rPr lang="de-DE" dirty="0"/>
              <a:t>Integration </a:t>
            </a:r>
            <a:r>
              <a:rPr lang="de-DE" dirty="0" err="1"/>
              <a:t>with</a:t>
            </a:r>
            <a:r>
              <a:rPr lang="de-DE" dirty="0"/>
              <a:t> a Raspberry PI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server</a:t>
            </a:r>
            <a:r>
              <a:rPr lang="de-DE" dirty="0"/>
              <a:t> (UDP, Broadcast)</a:t>
            </a:r>
          </a:p>
          <a:p>
            <a:r>
              <a:rPr lang="de-DE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45226070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F35B106A-3BAC-4B88-91A0-BD7FD1D18A3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026" y="4118824"/>
            <a:ext cx="12280152" cy="2795325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5AC44328-A449-4B20-BCE6-FF010DE1B558}"/>
              </a:ext>
            </a:extLst>
          </p:cNvPr>
          <p:cNvSpPr txBox="1"/>
          <p:nvPr/>
        </p:nvSpPr>
        <p:spPr>
          <a:xfrm>
            <a:off x="0" y="1042742"/>
            <a:ext cx="121920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6000" b="1" dirty="0"/>
              <a:t>THE END</a:t>
            </a:r>
            <a:br>
              <a:rPr lang="de-DE" sz="6000" b="1" dirty="0"/>
            </a:br>
            <a:br>
              <a:rPr lang="de-DE" b="1" dirty="0"/>
            </a:br>
            <a:r>
              <a:rPr lang="de-DE" b="1" dirty="0"/>
              <a:t>- </a:t>
            </a:r>
            <a:r>
              <a:rPr lang="de-DE" sz="2000" dirty="0" err="1"/>
              <a:t>If</a:t>
            </a:r>
            <a:r>
              <a:rPr lang="de-DE" sz="2000" dirty="0"/>
              <a:t> </a:t>
            </a:r>
            <a:r>
              <a:rPr lang="de-DE" sz="2000" dirty="0" err="1"/>
              <a:t>you</a:t>
            </a:r>
            <a:r>
              <a:rPr lang="de-DE" sz="2000" dirty="0"/>
              <a:t> </a:t>
            </a:r>
            <a:r>
              <a:rPr lang="de-DE" sz="2000" dirty="0" err="1"/>
              <a:t>are</a:t>
            </a:r>
            <a:r>
              <a:rPr lang="de-DE" sz="2000" dirty="0"/>
              <a:t> </a:t>
            </a:r>
            <a:r>
              <a:rPr lang="de-DE" sz="2000" dirty="0" err="1"/>
              <a:t>running</a:t>
            </a:r>
            <a:r>
              <a:rPr lang="de-DE" sz="2000" dirty="0"/>
              <a:t> </a:t>
            </a:r>
            <a:r>
              <a:rPr lang="de-DE" sz="2000" dirty="0" err="1"/>
              <a:t>into</a:t>
            </a:r>
            <a:r>
              <a:rPr lang="de-DE" sz="2000" dirty="0"/>
              <a:t> a </a:t>
            </a:r>
            <a:r>
              <a:rPr lang="de-DE" sz="2000" dirty="0" err="1"/>
              <a:t>problem</a:t>
            </a:r>
            <a:r>
              <a:rPr lang="de-DE" sz="2000" dirty="0"/>
              <a:t>, </a:t>
            </a:r>
            <a:r>
              <a:rPr lang="de-DE" sz="2000" dirty="0" err="1"/>
              <a:t>contact</a:t>
            </a:r>
            <a:r>
              <a:rPr lang="de-DE" sz="2000" dirty="0"/>
              <a:t> </a:t>
            </a:r>
            <a:r>
              <a:rPr lang="de-DE" sz="2000" dirty="0" err="1"/>
              <a:t>us</a:t>
            </a:r>
            <a:r>
              <a:rPr lang="de-DE" sz="2000" dirty="0"/>
              <a:t>. </a:t>
            </a:r>
            <a:r>
              <a:rPr lang="de-DE" sz="2000" dirty="0" err="1"/>
              <a:t>We</a:t>
            </a:r>
            <a:r>
              <a:rPr lang="de-DE" sz="2000" dirty="0"/>
              <a:t> will </a:t>
            </a:r>
            <a:r>
              <a:rPr lang="de-DE" sz="2000" dirty="0" err="1"/>
              <a:t>never</a:t>
            </a:r>
            <a:r>
              <a:rPr lang="de-DE" sz="2000" dirty="0"/>
              <a:t> </a:t>
            </a:r>
            <a:r>
              <a:rPr lang="de-DE" sz="2000" dirty="0" err="1"/>
              <a:t>leave</a:t>
            </a:r>
            <a:r>
              <a:rPr lang="de-DE" sz="2000" dirty="0"/>
              <a:t> </a:t>
            </a:r>
            <a:r>
              <a:rPr lang="de-DE" sz="2000" dirty="0" err="1"/>
              <a:t>you</a:t>
            </a:r>
            <a:r>
              <a:rPr lang="de-DE" sz="2000" dirty="0"/>
              <a:t> </a:t>
            </a:r>
            <a:r>
              <a:rPr lang="de-DE" sz="2000" dirty="0" err="1"/>
              <a:t>alone</a:t>
            </a:r>
            <a:r>
              <a:rPr lang="de-DE" sz="2000" dirty="0"/>
              <a:t>! –</a:t>
            </a:r>
          </a:p>
          <a:p>
            <a:pPr algn="ctr"/>
            <a:r>
              <a:rPr lang="de-DE" sz="2000" dirty="0"/>
              <a:t>The </a:t>
            </a:r>
            <a:r>
              <a:rPr lang="de-DE" sz="2000" dirty="0" err="1"/>
              <a:t>user</a:t>
            </a:r>
            <a:r>
              <a:rPr lang="de-DE" sz="2000" dirty="0"/>
              <a:t> Hard- and Software, Architecture and Firmware </a:t>
            </a:r>
            <a:r>
              <a:rPr lang="de-DE" sz="2000" dirty="0" err="1"/>
              <a:t>is</a:t>
            </a:r>
            <a:r>
              <a:rPr lang="de-DE" sz="2000" dirty="0"/>
              <a:t> </a:t>
            </a:r>
            <a:r>
              <a:rPr lang="de-DE" sz="2000" dirty="0" err="1"/>
              <a:t>protected</a:t>
            </a:r>
            <a:r>
              <a:rPr lang="de-DE" sz="2000" dirty="0"/>
              <a:t> </a:t>
            </a:r>
            <a:r>
              <a:rPr lang="de-DE" sz="2000" dirty="0" err="1"/>
              <a:t>by</a:t>
            </a:r>
            <a:r>
              <a:rPr lang="de-DE" sz="2000" dirty="0"/>
              <a:t>:</a:t>
            </a:r>
            <a:br>
              <a:rPr lang="de-DE" sz="2000" dirty="0"/>
            </a:br>
            <a:r>
              <a:rPr lang="de-DE" sz="2000" b="1" dirty="0">
                <a:hlinkClick r:id="rId3"/>
              </a:rPr>
              <a:t>Attribution-</a:t>
            </a:r>
            <a:r>
              <a:rPr lang="de-DE" sz="2000" b="1" dirty="0" err="1">
                <a:hlinkClick r:id="rId3"/>
              </a:rPr>
              <a:t>NonCommercial</a:t>
            </a:r>
            <a:r>
              <a:rPr lang="de-DE" sz="2000" b="1" dirty="0">
                <a:hlinkClick r:id="rId3"/>
              </a:rPr>
              <a:t>-</a:t>
            </a:r>
            <a:r>
              <a:rPr lang="de-DE" sz="2000" b="1" dirty="0" err="1">
                <a:hlinkClick r:id="rId3"/>
              </a:rPr>
              <a:t>ShareAlike</a:t>
            </a:r>
            <a:r>
              <a:rPr lang="de-DE" sz="2000" b="1" dirty="0">
                <a:hlinkClick r:id="rId3"/>
              </a:rPr>
              <a:t> 4.0 International (CC BY-NC-SA 4.0) </a:t>
            </a:r>
            <a:br>
              <a:rPr lang="de-DE" sz="2000" dirty="0"/>
            </a:br>
            <a:endParaRPr lang="de-DE" sz="2000" dirty="0"/>
          </a:p>
          <a:p>
            <a:pPr algn="ctr"/>
            <a:r>
              <a:rPr lang="de-DE" sz="2000" dirty="0"/>
              <a:t>More </a:t>
            </a:r>
            <a:r>
              <a:rPr lang="de-DE" sz="2000" dirty="0" err="1"/>
              <a:t>projects</a:t>
            </a:r>
            <a:r>
              <a:rPr lang="de-DE" sz="2000" dirty="0"/>
              <a:t> at: www.remoteqth.com</a:t>
            </a:r>
            <a:br>
              <a:rPr lang="de-DE" sz="2000" dirty="0"/>
            </a:br>
            <a:r>
              <a:rPr lang="de-DE" sz="2000" dirty="0"/>
              <a:t>Want </a:t>
            </a:r>
            <a:r>
              <a:rPr lang="de-DE" sz="2000" dirty="0" err="1"/>
              <a:t>to</a:t>
            </a:r>
            <a:r>
              <a:rPr lang="de-DE" sz="2000" dirty="0"/>
              <a:t> </a:t>
            </a:r>
            <a:r>
              <a:rPr lang="de-DE" sz="2000" dirty="0" err="1"/>
              <a:t>buy</a:t>
            </a:r>
            <a:r>
              <a:rPr lang="de-DE" sz="2000" dirty="0"/>
              <a:t> a kit? More </a:t>
            </a:r>
            <a:r>
              <a:rPr lang="de-DE" sz="2000" dirty="0" err="1"/>
              <a:t>questions</a:t>
            </a:r>
            <a:r>
              <a:rPr lang="de-DE" sz="2000" dirty="0"/>
              <a:t>? Email: </a:t>
            </a:r>
            <a:r>
              <a:rPr lang="de-DE" sz="2000" dirty="0">
                <a:hlinkClick r:id="rId4"/>
              </a:rPr>
              <a:t>dm5xx@gmx.de</a:t>
            </a:r>
            <a:r>
              <a:rPr lang="de-DE" sz="2000" dirty="0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33131852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936A783-DE3A-44E1-BF4D-CA85BFCB7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Needed</a:t>
            </a:r>
            <a:r>
              <a:rPr lang="de-DE" dirty="0"/>
              <a:t> Hardware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E852782-9833-4D38-8270-E397CB4166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16-CH 12V-Relayboard</a:t>
            </a:r>
          </a:p>
          <a:p>
            <a:r>
              <a:rPr lang="de-DE" dirty="0"/>
              <a:t>MCP23017SMD on a PCB (I2C=&gt;16 Port)</a:t>
            </a:r>
          </a:p>
          <a:p>
            <a:r>
              <a:rPr lang="de-DE" dirty="0" err="1"/>
              <a:t>Wemos</a:t>
            </a:r>
            <a:r>
              <a:rPr lang="de-DE" dirty="0"/>
              <a:t> D1 mini (ESP8266-12F, Controller)</a:t>
            </a:r>
          </a:p>
          <a:p>
            <a:r>
              <a:rPr lang="de-DE" dirty="0"/>
              <a:t>2x 1.8K/2.2K</a:t>
            </a:r>
          </a:p>
          <a:p>
            <a:r>
              <a:rPr lang="de-DE" dirty="0"/>
              <a:t>DuPont </a:t>
            </a:r>
            <a:r>
              <a:rPr lang="de-DE" dirty="0" err="1"/>
              <a:t>connector</a:t>
            </a:r>
            <a:endParaRPr lang="de-DE" dirty="0"/>
          </a:p>
          <a:p>
            <a:r>
              <a:rPr lang="de-DE" dirty="0"/>
              <a:t>12V-Power </a:t>
            </a:r>
            <a:r>
              <a:rPr lang="de-DE" dirty="0" err="1"/>
              <a:t>supply</a:t>
            </a:r>
            <a:endParaRPr lang="de-DE" dirty="0"/>
          </a:p>
          <a:p>
            <a:r>
              <a:rPr lang="de-DE" dirty="0" err="1"/>
              <a:t>Computer+MicroUsb-Cable</a:t>
            </a:r>
            <a:endParaRPr lang="de-DE" dirty="0"/>
          </a:p>
          <a:p>
            <a:endParaRPr lang="de-DE" dirty="0"/>
          </a:p>
        </p:txBody>
      </p:sp>
      <p:pic>
        <p:nvPicPr>
          <p:cNvPr id="4" name="Inhaltsplatzhalter 4">
            <a:extLst>
              <a:ext uri="{FF2B5EF4-FFF2-40B4-BE49-F238E27FC236}">
                <a16:creationId xmlns:a16="http://schemas.microsoft.com/office/drawing/2014/main" id="{397CD39F-43EF-4220-848F-13C137966E5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6462" y="1395663"/>
            <a:ext cx="4395538" cy="3296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3154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1DBF6187-9C4C-4E1E-BC2B-7825AE66FCD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5799" y="2953050"/>
            <a:ext cx="1269832" cy="134489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18D10FF-01CF-4BFE-9AD6-EBB6FB76A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architecture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1A24996-5FF4-4959-BC65-1BDA7DB59C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177" y="1395663"/>
            <a:ext cx="6813886" cy="4646363"/>
          </a:xfrm>
        </p:spPr>
        <p:txBody>
          <a:bodyPr/>
          <a:lstStyle/>
          <a:p>
            <a:pPr marL="0" indent="0">
              <a:buNone/>
            </a:pPr>
            <a:r>
              <a:rPr lang="de-DE" dirty="0"/>
              <a:t>Separation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Concerns</a:t>
            </a:r>
            <a:r>
              <a:rPr lang="de-DE" dirty="0"/>
              <a:t>:</a:t>
            </a:r>
          </a:p>
          <a:p>
            <a:r>
              <a:rPr lang="de-DE" dirty="0"/>
              <a:t>Hardware </a:t>
            </a:r>
            <a:r>
              <a:rPr lang="de-DE" dirty="0" err="1"/>
              <a:t>layer</a:t>
            </a:r>
            <a:r>
              <a:rPr lang="de-DE" dirty="0"/>
              <a:t> (1)</a:t>
            </a:r>
          </a:p>
          <a:p>
            <a:r>
              <a:rPr lang="de-DE" dirty="0"/>
              <a:t>Hardware </a:t>
            </a:r>
            <a:r>
              <a:rPr lang="de-DE" dirty="0" err="1"/>
              <a:t>based</a:t>
            </a:r>
            <a:r>
              <a:rPr lang="de-DE" dirty="0"/>
              <a:t> </a:t>
            </a:r>
            <a:r>
              <a:rPr lang="de-DE" dirty="0" err="1"/>
              <a:t>functionality</a:t>
            </a:r>
            <a:r>
              <a:rPr lang="de-DE" dirty="0"/>
              <a:t> (JSON) (1)</a:t>
            </a:r>
          </a:p>
          <a:p>
            <a:r>
              <a:rPr lang="de-DE" dirty="0" err="1"/>
              <a:t>Function</a:t>
            </a:r>
            <a:r>
              <a:rPr lang="de-DE" dirty="0"/>
              <a:t> </a:t>
            </a:r>
            <a:r>
              <a:rPr lang="de-DE" dirty="0" err="1"/>
              <a:t>layer</a:t>
            </a:r>
            <a:r>
              <a:rPr lang="de-DE" dirty="0"/>
              <a:t> (JS) (2)</a:t>
            </a:r>
          </a:p>
          <a:p>
            <a:r>
              <a:rPr lang="de-DE" dirty="0" err="1"/>
              <a:t>Presentation</a:t>
            </a:r>
            <a:r>
              <a:rPr lang="de-DE" dirty="0"/>
              <a:t> </a:t>
            </a:r>
            <a:r>
              <a:rPr lang="de-DE" dirty="0" err="1"/>
              <a:t>layer</a:t>
            </a:r>
            <a:r>
              <a:rPr lang="de-DE" dirty="0"/>
              <a:t> (UI) (3)</a:t>
            </a:r>
          </a:p>
          <a:p>
            <a:endParaRPr lang="de-DE" dirty="0"/>
          </a:p>
          <a:p>
            <a:pPr marL="0" indent="0">
              <a:buNone/>
            </a:pPr>
            <a:r>
              <a:rPr lang="de-DE" dirty="0"/>
              <a:t>=&gt; aka 3-Layer-Model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8A4DF14F-9AA6-4CC1-B1BE-41BC53A451D1}"/>
              </a:ext>
            </a:extLst>
          </p:cNvPr>
          <p:cNvSpPr/>
          <p:nvPr/>
        </p:nvSpPr>
        <p:spPr>
          <a:xfrm>
            <a:off x="7820527" y="2300205"/>
            <a:ext cx="3890211" cy="72991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Javascript</a:t>
            </a:r>
            <a:r>
              <a:rPr lang="de-DE" dirty="0"/>
              <a:t>:</a:t>
            </a:r>
            <a:br>
              <a:rPr lang="de-DE" dirty="0"/>
            </a:br>
            <a:r>
              <a:rPr lang="de-DE" dirty="0"/>
              <a:t>(2) Control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8D5A388-8AB0-4E2B-A95F-3486B68147CD}"/>
              </a:ext>
            </a:extLst>
          </p:cNvPr>
          <p:cNvSpPr/>
          <p:nvPr/>
        </p:nvSpPr>
        <p:spPr>
          <a:xfrm>
            <a:off x="7820527" y="4285411"/>
            <a:ext cx="3890211" cy="729916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(1) ESP12F/</a:t>
            </a:r>
            <a:r>
              <a:rPr lang="de-DE" dirty="0" err="1"/>
              <a:t>RelayBoard</a:t>
            </a:r>
            <a:endParaRPr lang="de-DE" dirty="0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23BFB9C8-439E-4AE4-8B23-98AD34DFAF69}"/>
              </a:ext>
            </a:extLst>
          </p:cNvPr>
          <p:cNvSpPr/>
          <p:nvPr/>
        </p:nvSpPr>
        <p:spPr>
          <a:xfrm>
            <a:off x="7820526" y="1395663"/>
            <a:ext cx="3890211" cy="72991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Browser:</a:t>
            </a:r>
            <a:br>
              <a:rPr lang="de-DE" dirty="0"/>
            </a:br>
            <a:r>
              <a:rPr lang="de-DE" dirty="0"/>
              <a:t>(3) UI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2C67AC4E-F80A-4EE3-B9DA-0FEB6CE7EE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5631" y="3030121"/>
            <a:ext cx="1200150" cy="120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1737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9DFBADE-F3A2-43C8-BB87-8DA413C28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Pros and </a:t>
            </a:r>
            <a:r>
              <a:rPr lang="de-DE" dirty="0" err="1"/>
              <a:t>Cons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6F1073C-7DA3-49A1-8F85-559C798BB5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Pro:</a:t>
            </a:r>
          </a:p>
          <a:p>
            <a:r>
              <a:rPr lang="de-DE" sz="2400" dirty="0"/>
              <a:t>Simple </a:t>
            </a:r>
            <a:r>
              <a:rPr lang="de-DE" sz="2400" dirty="0" err="1"/>
              <a:t>extendable</a:t>
            </a:r>
            <a:r>
              <a:rPr lang="de-DE" sz="2400" dirty="0"/>
              <a:t>, not </a:t>
            </a:r>
            <a:r>
              <a:rPr lang="de-DE" sz="2400" dirty="0" err="1"/>
              <a:t>dependend</a:t>
            </a:r>
            <a:r>
              <a:rPr lang="de-DE" sz="2400" dirty="0"/>
              <a:t> on </a:t>
            </a:r>
            <a:r>
              <a:rPr lang="de-DE" sz="2400" dirty="0" err="1"/>
              <a:t>the</a:t>
            </a:r>
            <a:r>
              <a:rPr lang="de-DE" sz="2400" dirty="0"/>
              <a:t> UI </a:t>
            </a:r>
            <a:br>
              <a:rPr lang="de-DE" sz="2400" dirty="0"/>
            </a:br>
            <a:r>
              <a:rPr lang="de-DE" sz="2400" dirty="0"/>
              <a:t>(Web-App, Windows-App, Mobile-App, Linux-App,…)</a:t>
            </a:r>
          </a:p>
          <a:p>
            <a:r>
              <a:rPr lang="de-DE" sz="2400" dirty="0" err="1"/>
              <a:t>Seperation</a:t>
            </a:r>
            <a:r>
              <a:rPr lang="de-DE" sz="2400" dirty="0"/>
              <a:t> </a:t>
            </a:r>
            <a:r>
              <a:rPr lang="de-DE" sz="2400" dirty="0" err="1"/>
              <a:t>of</a:t>
            </a:r>
            <a:r>
              <a:rPr lang="de-DE" sz="2400" dirty="0"/>
              <a:t> </a:t>
            </a:r>
            <a:r>
              <a:rPr lang="de-DE" sz="2400" dirty="0" err="1"/>
              <a:t>hardware</a:t>
            </a:r>
            <a:r>
              <a:rPr lang="de-DE" sz="2400" dirty="0"/>
              <a:t>, </a:t>
            </a:r>
            <a:r>
              <a:rPr lang="de-DE" sz="2400" dirty="0" err="1"/>
              <a:t>logic</a:t>
            </a:r>
            <a:r>
              <a:rPr lang="de-DE" sz="2400" dirty="0"/>
              <a:t> and (</a:t>
            </a:r>
            <a:r>
              <a:rPr lang="de-DE" sz="2400" dirty="0" err="1"/>
              <a:t>business</a:t>
            </a:r>
            <a:r>
              <a:rPr lang="de-DE" sz="2400" dirty="0"/>
              <a:t>) </a:t>
            </a:r>
            <a:r>
              <a:rPr lang="de-DE" sz="2400" dirty="0" err="1"/>
              <a:t>functions</a:t>
            </a:r>
            <a:endParaRPr lang="de-DE" sz="2400" dirty="0"/>
          </a:p>
          <a:p>
            <a:r>
              <a:rPr lang="de-DE" sz="2400" dirty="0" err="1"/>
              <a:t>Centralized</a:t>
            </a:r>
            <a:r>
              <a:rPr lang="de-DE" sz="2400" dirty="0"/>
              <a:t>, modular, web </a:t>
            </a:r>
            <a:r>
              <a:rPr lang="de-DE" sz="2400" dirty="0" err="1"/>
              <a:t>technology</a:t>
            </a:r>
            <a:r>
              <a:rPr lang="de-DE" sz="2400" dirty="0"/>
              <a:t>, </a:t>
            </a:r>
            <a:r>
              <a:rPr lang="de-DE" sz="2400" dirty="0" err="1"/>
              <a:t>ready</a:t>
            </a:r>
            <a:r>
              <a:rPr lang="de-DE" sz="2400" dirty="0"/>
              <a:t> </a:t>
            </a:r>
            <a:r>
              <a:rPr lang="de-DE" sz="2400" dirty="0" err="1"/>
              <a:t>for</a:t>
            </a:r>
            <a:r>
              <a:rPr lang="de-DE" sz="2400" dirty="0"/>
              <a:t> </a:t>
            </a:r>
            <a:r>
              <a:rPr lang="de-DE" sz="2400" dirty="0" err="1"/>
              <a:t>future</a:t>
            </a:r>
            <a:r>
              <a:rPr lang="de-DE" sz="2400" dirty="0"/>
              <a:t> </a:t>
            </a:r>
            <a:r>
              <a:rPr lang="de-DE" sz="2400" dirty="0" err="1"/>
              <a:t>demands</a:t>
            </a:r>
            <a:endParaRPr lang="de-DE" sz="2400" dirty="0"/>
          </a:p>
          <a:p>
            <a:r>
              <a:rPr lang="de-DE" sz="2400" dirty="0"/>
              <a:t>Add </a:t>
            </a:r>
            <a:r>
              <a:rPr lang="de-DE" sz="2400" dirty="0" err="1"/>
              <a:t>your</a:t>
            </a:r>
            <a:r>
              <a:rPr lang="de-DE" sz="2400" dirty="0"/>
              <a:t> own </a:t>
            </a:r>
            <a:r>
              <a:rPr lang="de-DE" sz="2400" dirty="0" err="1"/>
              <a:t>functions</a:t>
            </a:r>
            <a:r>
              <a:rPr lang="de-DE" sz="2400" dirty="0"/>
              <a:t> and/</a:t>
            </a:r>
            <a:r>
              <a:rPr lang="de-DE" sz="2400" dirty="0" err="1"/>
              <a:t>or</a:t>
            </a:r>
            <a:r>
              <a:rPr lang="de-DE" sz="2400" dirty="0"/>
              <a:t> UI (Customizing)</a:t>
            </a:r>
            <a:endParaRPr lang="de-DE" dirty="0"/>
          </a:p>
          <a:p>
            <a:pPr marL="0" indent="0">
              <a:buNone/>
            </a:pPr>
            <a:r>
              <a:rPr lang="de-DE" dirty="0" err="1"/>
              <a:t>Cons</a:t>
            </a:r>
            <a:r>
              <a:rPr lang="de-DE" dirty="0"/>
              <a:t>:</a:t>
            </a:r>
          </a:p>
          <a:p>
            <a:r>
              <a:rPr lang="de-DE" sz="2400" dirty="0"/>
              <a:t>Security </a:t>
            </a:r>
            <a:r>
              <a:rPr lang="de-DE" sz="2400" dirty="0" err="1"/>
              <a:t>concerns</a:t>
            </a:r>
            <a:r>
              <a:rPr lang="de-DE" sz="2400" dirty="0"/>
              <a:t> </a:t>
            </a:r>
            <a:r>
              <a:rPr lang="de-DE" sz="2400" dirty="0" err="1"/>
              <a:t>are</a:t>
            </a:r>
            <a:r>
              <a:rPr lang="de-DE" sz="2400" dirty="0"/>
              <a:t> </a:t>
            </a:r>
            <a:r>
              <a:rPr lang="de-DE" sz="2400" dirty="0" err="1"/>
              <a:t>up</a:t>
            </a:r>
            <a:r>
              <a:rPr lang="de-DE" sz="2400" dirty="0"/>
              <a:t> </a:t>
            </a:r>
            <a:r>
              <a:rPr lang="de-DE" sz="2400" dirty="0" err="1"/>
              <a:t>to</a:t>
            </a:r>
            <a:r>
              <a:rPr lang="de-DE" sz="2400" dirty="0"/>
              <a:t> </a:t>
            </a:r>
            <a:r>
              <a:rPr lang="de-DE" sz="2400" dirty="0" err="1"/>
              <a:t>you</a:t>
            </a:r>
            <a:r>
              <a:rPr lang="de-DE" sz="2400" dirty="0"/>
              <a:t> (</a:t>
            </a:r>
            <a:r>
              <a:rPr lang="de-DE" sz="2400" dirty="0" err="1"/>
              <a:t>use</a:t>
            </a:r>
            <a:r>
              <a:rPr lang="de-DE" sz="2400" dirty="0"/>
              <a:t> a VPN </a:t>
            </a:r>
            <a:r>
              <a:rPr lang="de-DE" sz="2400" dirty="0" err="1"/>
              <a:t>if</a:t>
            </a:r>
            <a:r>
              <a:rPr lang="de-DE" sz="2400" dirty="0"/>
              <a:t> </a:t>
            </a:r>
            <a:r>
              <a:rPr lang="de-DE" sz="2400" dirty="0" err="1"/>
              <a:t>using</a:t>
            </a:r>
            <a:r>
              <a:rPr lang="de-DE" sz="2400" dirty="0"/>
              <a:t> remote </a:t>
            </a:r>
            <a:r>
              <a:rPr lang="de-DE" sz="2400" dirty="0" err="1"/>
              <a:t>access</a:t>
            </a:r>
            <a:r>
              <a:rPr lang="de-DE" sz="2400" dirty="0"/>
              <a:t>)</a:t>
            </a:r>
          </a:p>
          <a:p>
            <a:r>
              <a:rPr lang="de-DE" sz="2400" dirty="0"/>
              <a:t>The </a:t>
            </a:r>
            <a:r>
              <a:rPr lang="de-DE" sz="2400" dirty="0" err="1"/>
              <a:t>more</a:t>
            </a:r>
            <a:r>
              <a:rPr lang="de-DE" sz="2400" dirty="0"/>
              <a:t> </a:t>
            </a:r>
            <a:r>
              <a:rPr lang="de-DE" sz="2400" dirty="0" err="1"/>
              <a:t>you</a:t>
            </a:r>
            <a:r>
              <a:rPr lang="de-DE" sz="2400" dirty="0"/>
              <a:t> </a:t>
            </a:r>
            <a:r>
              <a:rPr lang="de-DE" sz="2400" dirty="0" err="1"/>
              <a:t>are</a:t>
            </a:r>
            <a:r>
              <a:rPr lang="de-DE" sz="2400" dirty="0"/>
              <a:t> </a:t>
            </a:r>
            <a:r>
              <a:rPr lang="de-DE" sz="2400" dirty="0" err="1"/>
              <a:t>customizing</a:t>
            </a:r>
            <a:r>
              <a:rPr lang="de-DE" sz="2400" dirty="0"/>
              <a:t>,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more</a:t>
            </a:r>
            <a:r>
              <a:rPr lang="de-DE" sz="2400" dirty="0"/>
              <a:t> </a:t>
            </a:r>
            <a:r>
              <a:rPr lang="de-DE" sz="2400" dirty="0" err="1"/>
              <a:t>you</a:t>
            </a:r>
            <a:r>
              <a:rPr lang="de-DE" sz="2400" dirty="0"/>
              <a:t> </a:t>
            </a:r>
            <a:r>
              <a:rPr lang="de-DE" sz="2400" dirty="0" err="1"/>
              <a:t>need</a:t>
            </a:r>
            <a:r>
              <a:rPr lang="de-DE" sz="2400" dirty="0"/>
              <a:t> </a:t>
            </a:r>
            <a:r>
              <a:rPr lang="de-DE" sz="2400" dirty="0" err="1"/>
              <a:t>to</a:t>
            </a:r>
            <a:r>
              <a:rPr lang="de-DE" sz="2400" dirty="0"/>
              <a:t> </a:t>
            </a:r>
            <a:r>
              <a:rPr lang="de-DE" sz="2400" dirty="0" err="1"/>
              <a:t>know</a:t>
            </a:r>
            <a:r>
              <a:rPr lang="de-DE" sz="2400" dirty="0"/>
              <a:t> (</a:t>
            </a:r>
            <a:r>
              <a:rPr lang="de-DE" sz="2400" dirty="0" err="1"/>
              <a:t>learning</a:t>
            </a:r>
            <a:r>
              <a:rPr lang="de-DE" sz="2400" dirty="0"/>
              <a:t> </a:t>
            </a:r>
            <a:r>
              <a:rPr lang="de-DE" sz="2400" dirty="0" err="1"/>
              <a:t>curve</a:t>
            </a:r>
            <a:r>
              <a:rPr lang="de-DE" sz="2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821978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D6C972D-F327-4CE6-BB0E-501A1F515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Usecase</a:t>
            </a:r>
            <a:r>
              <a:rPr lang="de-DE" dirty="0"/>
              <a:t> 1 – „Out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box“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F89FEE2-D01C-4D95-85CA-D1DDA45072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177" y="1395663"/>
            <a:ext cx="5891465" cy="4646363"/>
          </a:xfrm>
        </p:spPr>
        <p:txBody>
          <a:bodyPr/>
          <a:lstStyle/>
          <a:p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changes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made</a:t>
            </a:r>
            <a:endParaRPr lang="de-DE" dirty="0"/>
          </a:p>
          <a:p>
            <a:r>
              <a:rPr lang="de-DE" dirty="0"/>
              <a:t>All </a:t>
            </a:r>
            <a:r>
              <a:rPr lang="de-DE" dirty="0" err="1"/>
              <a:t>already</a:t>
            </a:r>
            <a:r>
              <a:rPr lang="de-DE" dirty="0"/>
              <a:t> </a:t>
            </a:r>
            <a:r>
              <a:rPr lang="de-DE" dirty="0" err="1"/>
              <a:t>available</a:t>
            </a:r>
            <a:r>
              <a:rPr lang="de-DE" dirty="0"/>
              <a:t> </a:t>
            </a:r>
            <a:r>
              <a:rPr lang="de-DE" dirty="0" err="1"/>
              <a:t>resources</a:t>
            </a:r>
            <a:r>
              <a:rPr lang="de-DE" dirty="0"/>
              <a:t> („h.mmmedia-online.de“)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used</a:t>
            </a:r>
            <a:r>
              <a:rPr lang="de-DE" dirty="0"/>
              <a:t>.</a:t>
            </a:r>
          </a:p>
          <a:p>
            <a:r>
              <a:rPr lang="de-DE" dirty="0"/>
              <a:t>Just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configuration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switch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necessary</a:t>
            </a:r>
            <a:r>
              <a:rPr lang="de-DE" dirty="0"/>
              <a:t> (IP-</a:t>
            </a:r>
            <a:r>
              <a:rPr lang="de-DE" dirty="0" err="1"/>
              <a:t>Adress</a:t>
            </a:r>
            <a:r>
              <a:rPr lang="de-DE" dirty="0"/>
              <a:t>)</a:t>
            </a:r>
          </a:p>
          <a:p>
            <a:r>
              <a:rPr lang="de-DE" dirty="0"/>
              <a:t>Software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always</a:t>
            </a:r>
            <a:r>
              <a:rPr lang="de-DE" dirty="0"/>
              <a:t> </a:t>
            </a:r>
            <a:r>
              <a:rPr lang="de-DE" dirty="0" err="1"/>
              <a:t>up</a:t>
            </a:r>
            <a:r>
              <a:rPr lang="de-DE" dirty="0"/>
              <a:t>-</a:t>
            </a:r>
            <a:r>
              <a:rPr lang="de-DE" dirty="0" err="1"/>
              <a:t>to</a:t>
            </a:r>
            <a:r>
              <a:rPr lang="de-DE" dirty="0"/>
              <a:t>-Date</a:t>
            </a:r>
          </a:p>
          <a:p>
            <a:r>
              <a:rPr lang="de-DE" dirty="0" err="1"/>
              <a:t>Cons</a:t>
            </a:r>
            <a:r>
              <a:rPr lang="de-DE" dirty="0"/>
              <a:t>: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cannot</a:t>
            </a:r>
            <a:r>
              <a:rPr lang="de-DE" dirty="0"/>
              <a:t> </a:t>
            </a:r>
            <a:r>
              <a:rPr lang="de-DE" dirty="0" err="1"/>
              <a:t>change</a:t>
            </a:r>
            <a:r>
              <a:rPr lang="de-DE" dirty="0"/>
              <a:t> </a:t>
            </a:r>
            <a:r>
              <a:rPr lang="de-DE" dirty="0" err="1"/>
              <a:t>something</a:t>
            </a:r>
            <a:r>
              <a:rPr lang="de-DE" dirty="0"/>
              <a:t> – </a:t>
            </a:r>
            <a:r>
              <a:rPr lang="de-DE" dirty="0" err="1"/>
              <a:t>including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labels</a:t>
            </a:r>
            <a:r>
              <a:rPr lang="de-DE" dirty="0"/>
              <a:t>. 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891AF2CE-C095-42B3-94D8-4F963F5E68C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2478" y="2058644"/>
            <a:ext cx="908304" cy="914400"/>
          </a:xfrm>
          <a:prstGeom prst="rect">
            <a:avLst/>
          </a:prstGeom>
        </p:spPr>
      </p:pic>
      <p:sp>
        <p:nvSpPr>
          <p:cNvPr id="7" name="Wolke 6">
            <a:extLst>
              <a:ext uri="{FF2B5EF4-FFF2-40B4-BE49-F238E27FC236}">
                <a16:creationId xmlns:a16="http://schemas.microsoft.com/office/drawing/2014/main" id="{F84668CA-782F-4D27-A31B-A2830F5349C7}"/>
              </a:ext>
            </a:extLst>
          </p:cNvPr>
          <p:cNvSpPr/>
          <p:nvPr/>
        </p:nvSpPr>
        <p:spPr>
          <a:xfrm>
            <a:off x="9216898" y="4611530"/>
            <a:ext cx="2631165" cy="798661"/>
          </a:xfrm>
          <a:prstGeom prst="cloud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300" b="1" dirty="0">
                <a:solidFill>
                  <a:schemeClr val="tx1"/>
                </a:solidFill>
              </a:rPr>
              <a:t>h.mmmedia-online.de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7C96C34B-B153-42F2-AA12-29C69F68F71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4463" y="2604541"/>
            <a:ext cx="1695246" cy="1275346"/>
          </a:xfrm>
          <a:prstGeom prst="rect">
            <a:avLst/>
          </a:prstGeom>
        </p:spPr>
      </p:pic>
      <p:sp>
        <p:nvSpPr>
          <p:cNvPr id="11" name="Pfeil: nach rechts gekrümmt 10">
            <a:extLst>
              <a:ext uri="{FF2B5EF4-FFF2-40B4-BE49-F238E27FC236}">
                <a16:creationId xmlns:a16="http://schemas.microsoft.com/office/drawing/2014/main" id="{4A037ACC-F002-4394-807A-AED7D5FB77A6}"/>
              </a:ext>
            </a:extLst>
          </p:cNvPr>
          <p:cNvSpPr/>
          <p:nvPr/>
        </p:nvSpPr>
        <p:spPr>
          <a:xfrm rot="16849449">
            <a:off x="8804080" y="2508227"/>
            <a:ext cx="607480" cy="1999311"/>
          </a:xfrm>
          <a:prstGeom prst="curved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12" name="Pfeil: nach rechts gekrümmt 11">
            <a:extLst>
              <a:ext uri="{FF2B5EF4-FFF2-40B4-BE49-F238E27FC236}">
                <a16:creationId xmlns:a16="http://schemas.microsoft.com/office/drawing/2014/main" id="{4CC372F1-0949-4870-9A1E-EE548655EE0F}"/>
              </a:ext>
            </a:extLst>
          </p:cNvPr>
          <p:cNvSpPr/>
          <p:nvPr/>
        </p:nvSpPr>
        <p:spPr>
          <a:xfrm rot="10397019" flipH="1">
            <a:off x="6644355" y="2500212"/>
            <a:ext cx="1135949" cy="2924988"/>
          </a:xfrm>
          <a:prstGeom prst="curved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CFEA06DA-6D7E-4842-9081-683A7883BA64}"/>
              </a:ext>
            </a:extLst>
          </p:cNvPr>
          <p:cNvSpPr txBox="1"/>
          <p:nvPr/>
        </p:nvSpPr>
        <p:spPr>
          <a:xfrm>
            <a:off x="8033085" y="5046325"/>
            <a:ext cx="332071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err="1"/>
              <a:t>Javascript</a:t>
            </a:r>
            <a:r>
              <a:rPr lang="de-DE" sz="1400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/>
              <a:t>ultraswitch_v1.js,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/>
              <a:t>ultraswitch_content_v1.js</a:t>
            </a:r>
          </a:p>
          <a:p>
            <a:r>
              <a:rPr lang="de-DE" sz="1400" dirty="0"/>
              <a:t>CSS: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/>
              <a:t>Ultraswitch_v1.css</a:t>
            </a:r>
            <a:br>
              <a:rPr lang="de-DE" dirty="0"/>
            </a:br>
            <a:endParaRPr lang="de-DE" dirty="0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B6E6D3CB-2DE0-4C96-9A1D-486F2A7B7DC4}"/>
              </a:ext>
            </a:extLst>
          </p:cNvPr>
          <p:cNvSpPr txBox="1"/>
          <p:nvPr/>
        </p:nvSpPr>
        <p:spPr>
          <a:xfrm>
            <a:off x="7289517" y="1702096"/>
            <a:ext cx="16360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/>
              <a:t>Own Browser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2674924A-D729-4EB4-97F2-E49A4D935B68}"/>
              </a:ext>
            </a:extLst>
          </p:cNvPr>
          <p:cNvSpPr txBox="1"/>
          <p:nvPr/>
        </p:nvSpPr>
        <p:spPr>
          <a:xfrm>
            <a:off x="10689786" y="2342931"/>
            <a:ext cx="16360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/>
              <a:t>Ultraswitch:</a:t>
            </a:r>
            <a:endParaRPr lang="de-DE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/>
              <a:t>Index.html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847AEE6E-4645-4CD3-B532-FD9E5681B868}"/>
              </a:ext>
            </a:extLst>
          </p:cNvPr>
          <p:cNvSpPr txBox="1"/>
          <p:nvPr/>
        </p:nvSpPr>
        <p:spPr>
          <a:xfrm>
            <a:off x="8107535" y="3779951"/>
            <a:ext cx="16360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/>
              <a:t>HTTP-Request</a:t>
            </a:r>
            <a:endParaRPr lang="de-DE" sz="1400" dirty="0"/>
          </a:p>
        </p:txBody>
      </p:sp>
      <p:sp>
        <p:nvSpPr>
          <p:cNvPr id="17" name="Pfeil: nach rechts gekrümmt 16">
            <a:extLst>
              <a:ext uri="{FF2B5EF4-FFF2-40B4-BE49-F238E27FC236}">
                <a16:creationId xmlns:a16="http://schemas.microsoft.com/office/drawing/2014/main" id="{79142699-33FB-41D4-AB92-7AC3997ECD0D}"/>
              </a:ext>
            </a:extLst>
          </p:cNvPr>
          <p:cNvSpPr/>
          <p:nvPr/>
        </p:nvSpPr>
        <p:spPr>
          <a:xfrm rot="6384294">
            <a:off x="9331785" y="957019"/>
            <a:ext cx="607480" cy="1999311"/>
          </a:xfrm>
          <a:prstGeom prst="curved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4FF880CF-5D9B-4B52-B921-35D15C80A239}"/>
              </a:ext>
            </a:extLst>
          </p:cNvPr>
          <p:cNvSpPr txBox="1"/>
          <p:nvPr/>
        </p:nvSpPr>
        <p:spPr>
          <a:xfrm>
            <a:off x="8896445" y="1326554"/>
            <a:ext cx="16360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/>
              <a:t>HTTP-Response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11527920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A61E1E-6F32-46F7-874C-B0A3CE32A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Usecase</a:t>
            </a:r>
            <a:r>
              <a:rPr lang="de-DE" dirty="0"/>
              <a:t> 2 – </a:t>
            </a:r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ur</a:t>
            </a:r>
            <a:r>
              <a:rPr lang="de-DE" dirty="0"/>
              <a:t> own „Desktop-</a:t>
            </a:r>
            <a:r>
              <a:rPr lang="de-DE" dirty="0" err="1"/>
              <a:t>Application</a:t>
            </a:r>
            <a:r>
              <a:rPr lang="de-DE" dirty="0"/>
              <a:t>“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FB50135-3407-41B2-B001-3766577CA6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177" y="1395663"/>
            <a:ext cx="5458328" cy="4646363"/>
          </a:xfrm>
        </p:spPr>
        <p:txBody>
          <a:bodyPr/>
          <a:lstStyle/>
          <a:p>
            <a:r>
              <a:rPr lang="de-DE" dirty="0"/>
              <a:t>Easy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custimize</a:t>
            </a:r>
            <a:endParaRPr lang="de-DE" dirty="0"/>
          </a:p>
          <a:p>
            <a:r>
              <a:rPr lang="de-DE" dirty="0"/>
              <a:t>All </a:t>
            </a:r>
            <a:r>
              <a:rPr lang="de-DE" dirty="0" err="1"/>
              <a:t>resources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local</a:t>
            </a:r>
            <a:r>
              <a:rPr lang="de-DE" dirty="0"/>
              <a:t> on </a:t>
            </a:r>
            <a:r>
              <a:rPr lang="de-DE" dirty="0" err="1"/>
              <a:t>ur</a:t>
            </a:r>
            <a:r>
              <a:rPr lang="de-DE" dirty="0"/>
              <a:t> PC</a:t>
            </a:r>
          </a:p>
          <a:p>
            <a:r>
              <a:rPr lang="de-DE" dirty="0" err="1"/>
              <a:t>Everything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customizable</a:t>
            </a:r>
            <a:endParaRPr lang="de-DE" dirty="0"/>
          </a:p>
          <a:p>
            <a:r>
              <a:rPr lang="de-DE" dirty="0" err="1"/>
              <a:t>No</a:t>
            </a:r>
            <a:r>
              <a:rPr lang="de-DE" dirty="0"/>
              <a:t> own </a:t>
            </a:r>
            <a:r>
              <a:rPr lang="de-DE" dirty="0" err="1"/>
              <a:t>webserver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needed</a:t>
            </a:r>
            <a:endParaRPr lang="de-DE" dirty="0"/>
          </a:p>
          <a:p>
            <a:r>
              <a:rPr lang="de-DE" dirty="0" err="1"/>
              <a:t>Cons</a:t>
            </a:r>
            <a:r>
              <a:rPr lang="de-DE" dirty="0"/>
              <a:t>: </a:t>
            </a: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updates</a:t>
            </a:r>
            <a:r>
              <a:rPr lang="de-DE" dirty="0"/>
              <a:t> out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box, </a:t>
            </a: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longer</a:t>
            </a:r>
            <a:r>
              <a:rPr lang="de-DE" dirty="0"/>
              <a:t> multi-user </a:t>
            </a:r>
            <a:r>
              <a:rPr lang="de-DE" dirty="0" err="1"/>
              <a:t>capable</a:t>
            </a:r>
            <a:r>
              <a:rPr lang="de-DE" dirty="0"/>
              <a:t> (</a:t>
            </a:r>
            <a:r>
              <a:rPr lang="de-DE" dirty="0" err="1"/>
              <a:t>Logic</a:t>
            </a:r>
            <a:r>
              <a:rPr lang="de-DE" dirty="0"/>
              <a:t>/Infos </a:t>
            </a:r>
            <a:r>
              <a:rPr lang="de-DE" dirty="0" err="1"/>
              <a:t>are</a:t>
            </a:r>
            <a:r>
              <a:rPr lang="de-DE" dirty="0"/>
              <a:t> on </a:t>
            </a:r>
            <a:r>
              <a:rPr lang="de-DE" dirty="0" err="1"/>
              <a:t>ur</a:t>
            </a:r>
            <a:r>
              <a:rPr lang="de-DE" dirty="0"/>
              <a:t> own </a:t>
            </a:r>
            <a:r>
              <a:rPr lang="de-DE" dirty="0" err="1"/>
              <a:t>pc</a:t>
            </a:r>
            <a:r>
              <a:rPr lang="de-DE" dirty="0"/>
              <a:t>).</a:t>
            </a:r>
            <a:br>
              <a:rPr lang="de-DE" dirty="0"/>
            </a:br>
            <a:r>
              <a:rPr lang="de-DE" dirty="0"/>
              <a:t>Not mobile </a:t>
            </a:r>
            <a:r>
              <a:rPr lang="de-DE" dirty="0" err="1"/>
              <a:t>accessable</a:t>
            </a:r>
            <a:r>
              <a:rPr lang="de-DE" dirty="0"/>
              <a:t>.</a:t>
            </a: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544788EF-57F2-4949-B265-9373FF59FF6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8349" y="2973044"/>
            <a:ext cx="908304" cy="91440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706C165D-A52E-4464-91A8-FFA74C70FB2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0334" y="3518941"/>
            <a:ext cx="1695246" cy="1275346"/>
          </a:xfrm>
          <a:prstGeom prst="rect">
            <a:avLst/>
          </a:prstGeom>
        </p:spPr>
      </p:pic>
      <p:sp>
        <p:nvSpPr>
          <p:cNvPr id="7" name="Pfeil: nach rechts gekrümmt 6">
            <a:extLst>
              <a:ext uri="{FF2B5EF4-FFF2-40B4-BE49-F238E27FC236}">
                <a16:creationId xmlns:a16="http://schemas.microsoft.com/office/drawing/2014/main" id="{CEAFE3EA-A68E-42F6-83E8-40FFF08839ED}"/>
              </a:ext>
            </a:extLst>
          </p:cNvPr>
          <p:cNvSpPr/>
          <p:nvPr/>
        </p:nvSpPr>
        <p:spPr>
          <a:xfrm rot="16849449">
            <a:off x="9369951" y="3422627"/>
            <a:ext cx="607480" cy="1999311"/>
          </a:xfrm>
          <a:prstGeom prst="curved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CE6B508A-921F-4CB7-A5CD-C282FDD3BEE0}"/>
              </a:ext>
            </a:extLst>
          </p:cNvPr>
          <p:cNvSpPr txBox="1"/>
          <p:nvPr/>
        </p:nvSpPr>
        <p:spPr>
          <a:xfrm>
            <a:off x="4927417" y="3119162"/>
            <a:ext cx="332071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400" dirty="0" err="1"/>
              <a:t>Javascript</a:t>
            </a:r>
            <a:r>
              <a:rPr lang="de-DE" sz="1400" dirty="0"/>
              <a:t>:</a:t>
            </a:r>
          </a:p>
          <a:p>
            <a:pPr algn="r"/>
            <a:r>
              <a:rPr lang="de-DE" sz="1400" dirty="0"/>
              <a:t>ultraswitch_v1.js,</a:t>
            </a:r>
          </a:p>
          <a:p>
            <a:pPr algn="r"/>
            <a:r>
              <a:rPr lang="de-DE" sz="1400" dirty="0"/>
              <a:t>ultraswitch_content_v1.js</a:t>
            </a:r>
          </a:p>
          <a:p>
            <a:pPr algn="r"/>
            <a:r>
              <a:rPr lang="de-DE" sz="1400" dirty="0"/>
              <a:t>CSS:</a:t>
            </a:r>
          </a:p>
          <a:p>
            <a:pPr algn="r"/>
            <a:r>
              <a:rPr lang="de-DE" sz="1400" dirty="0"/>
              <a:t>Ultraswitch_v1.css</a:t>
            </a:r>
            <a:br>
              <a:rPr lang="de-DE" dirty="0"/>
            </a:br>
            <a:endParaRPr lang="de-DE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AA63623D-DBFC-474E-BCE4-708859F76EAD}"/>
              </a:ext>
            </a:extLst>
          </p:cNvPr>
          <p:cNvSpPr txBox="1"/>
          <p:nvPr/>
        </p:nvSpPr>
        <p:spPr>
          <a:xfrm>
            <a:off x="7855388" y="2616496"/>
            <a:ext cx="16360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/>
              <a:t>Own Browser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693A704E-EB39-42B6-8491-0AF256C4DE92}"/>
              </a:ext>
            </a:extLst>
          </p:cNvPr>
          <p:cNvSpPr txBox="1"/>
          <p:nvPr/>
        </p:nvSpPr>
        <p:spPr>
          <a:xfrm>
            <a:off x="7276536" y="2616343"/>
            <a:ext cx="16360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/>
              <a:t>PC:</a:t>
            </a:r>
            <a:endParaRPr lang="de-DE" sz="1400" dirty="0"/>
          </a:p>
          <a:p>
            <a:r>
              <a:rPr lang="de-DE" sz="1400" dirty="0"/>
              <a:t>Index.html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AE41C554-6C30-4D79-BD55-E2EC3C87BF0E}"/>
              </a:ext>
            </a:extLst>
          </p:cNvPr>
          <p:cNvSpPr txBox="1"/>
          <p:nvPr/>
        </p:nvSpPr>
        <p:spPr>
          <a:xfrm>
            <a:off x="8673406" y="4694351"/>
            <a:ext cx="16360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/>
              <a:t>HTTP-Request</a:t>
            </a:r>
            <a:endParaRPr lang="de-DE" sz="1400" dirty="0"/>
          </a:p>
        </p:txBody>
      </p:sp>
      <p:sp>
        <p:nvSpPr>
          <p:cNvPr id="13" name="Pfeil: nach rechts gekrümmt 12">
            <a:extLst>
              <a:ext uri="{FF2B5EF4-FFF2-40B4-BE49-F238E27FC236}">
                <a16:creationId xmlns:a16="http://schemas.microsoft.com/office/drawing/2014/main" id="{03C0A968-4EF5-4955-B39B-31DF8430D700}"/>
              </a:ext>
            </a:extLst>
          </p:cNvPr>
          <p:cNvSpPr/>
          <p:nvPr/>
        </p:nvSpPr>
        <p:spPr>
          <a:xfrm rot="6384294">
            <a:off x="9897656" y="1871419"/>
            <a:ext cx="607480" cy="1999311"/>
          </a:xfrm>
          <a:prstGeom prst="curved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C2CAD9A0-290C-4A24-9512-A5A2E1E437E9}"/>
              </a:ext>
            </a:extLst>
          </p:cNvPr>
          <p:cNvSpPr txBox="1"/>
          <p:nvPr/>
        </p:nvSpPr>
        <p:spPr>
          <a:xfrm>
            <a:off x="9462316" y="2240954"/>
            <a:ext cx="16360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/>
              <a:t>HTTP-Response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6495712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1973</Words>
  <Application>Microsoft Office PowerPoint</Application>
  <PresentationFormat>Breitbild</PresentationFormat>
  <Paragraphs>331</Paragraphs>
  <Slides>48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48</vt:i4>
      </vt:variant>
    </vt:vector>
  </HeadingPairs>
  <TitlesOfParts>
    <vt:vector size="53" baseType="lpstr">
      <vt:lpstr>Arial</vt:lpstr>
      <vt:lpstr>Calibri</vt:lpstr>
      <vt:lpstr>Calibri Light</vt:lpstr>
      <vt:lpstr>Symbol</vt:lpstr>
      <vt:lpstr>Office</vt:lpstr>
      <vt:lpstr>PowerPoint-Präsentation</vt:lpstr>
      <vt:lpstr>remoteQTH.com</vt:lpstr>
      <vt:lpstr>DM5XX</vt:lpstr>
      <vt:lpstr>The Ultraswitch</vt:lpstr>
      <vt:lpstr>Needed Hardware</vt:lpstr>
      <vt:lpstr>The architecture</vt:lpstr>
      <vt:lpstr>Pros and Cons</vt:lpstr>
      <vt:lpstr>Usecase 1 – „Out of the box“</vt:lpstr>
      <vt:lpstr>Usecase 2 – Using ur own „Desktop-Application“</vt:lpstr>
      <vt:lpstr>Usecase 3 – „Own Webserver“</vt:lpstr>
      <vt:lpstr>Good to know</vt:lpstr>
      <vt:lpstr>Hardwareplattform – ESP8266-12F</vt:lpstr>
      <vt:lpstr>Arduino-IDE</vt:lpstr>
      <vt:lpstr>Libraries</vt:lpstr>
      <vt:lpstr>Lets go: 8266-12F</vt:lpstr>
      <vt:lpstr>Connecting to the 12F – AP-Mode 1</vt:lpstr>
      <vt:lpstr>Connecting to the 12F – AP-Mode 2</vt:lpstr>
      <vt:lpstr>Connecting to the 12F – AP-Mode 3</vt:lpstr>
      <vt:lpstr>Connecting to the 12F – AP-Mode 4</vt:lpstr>
      <vt:lpstr>Connecting to the 12F – First contact</vt:lpstr>
      <vt:lpstr>Connecting to the 12F – IP-Settings Servermode </vt:lpstr>
      <vt:lpstr>Final IP-Adresse of your Ultraswitch: The UI is working! </vt:lpstr>
      <vt:lpstr>Something is wrong in your sketch... DEBUG!</vt:lpstr>
      <vt:lpstr>CORS – Cross Origin Request</vt:lpstr>
      <vt:lpstr>Wiring up your Relaysboard… 1</vt:lpstr>
      <vt:lpstr>Wiring up your Relaysboard… 2</vt:lpstr>
      <vt:lpstr>Wiring up your Relaysboard… 3</vt:lpstr>
      <vt:lpstr>Wiring up your Relaysboard… 4</vt:lpstr>
      <vt:lpstr>Connecting the MCP-23017 board</vt:lpstr>
      <vt:lpstr>Soldering MCP-23017 board onto your RelayBoard</vt:lpstr>
      <vt:lpstr>Preparing your ESP-12F… 1</vt:lpstr>
      <vt:lpstr>Preparing your ESP-12F… 2</vt:lpstr>
      <vt:lpstr>Preparing your ESP-12F… 3</vt:lpstr>
      <vt:lpstr>Put it all together…</vt:lpstr>
      <vt:lpstr>Finally…</vt:lpstr>
      <vt:lpstr>Back to the beginning... Use Case 1</vt:lpstr>
      <vt:lpstr>Back to the beginning... UseCase 2... 1</vt:lpstr>
      <vt:lpstr>Back to the beginning... Creating your own index.html... 1</vt:lpstr>
      <vt:lpstr>Back to the beginning... Creating your own index.html... 2</vt:lpstr>
      <vt:lpstr>UseCase 2... All local!</vt:lpstr>
      <vt:lpstr>Customizing =&gt; Labels, Groups, RelaysPerBoard</vt:lpstr>
      <vt:lpstr>UseCase 3... Using your own Webspace /webserver</vt:lpstr>
      <vt:lpstr>Trouble with the Ethernet-Lib…</vt:lpstr>
      <vt:lpstr>Architecture of the source code</vt:lpstr>
      <vt:lpstr>Extention with more 16CH modules…</vt:lpstr>
      <vt:lpstr>More moduls… Set the I2C adresses =&gt; Up to 8 devices!</vt:lpstr>
      <vt:lpstr>A lot of space to create your own projects…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mmmedia</dc:creator>
  <cp:lastModifiedBy>michael mueller</cp:lastModifiedBy>
  <cp:revision>284</cp:revision>
  <cp:lastPrinted>2018-01-20T18:02:11Z</cp:lastPrinted>
  <dcterms:created xsi:type="dcterms:W3CDTF">2018-01-19T17:48:49Z</dcterms:created>
  <dcterms:modified xsi:type="dcterms:W3CDTF">2018-12-27T16:15:27Z</dcterms:modified>
</cp:coreProperties>
</file>